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0" r:id="rId6"/>
    <p:sldId id="298" r:id="rId7"/>
    <p:sldId id="299" r:id="rId8"/>
    <p:sldId id="307" r:id="rId9"/>
    <p:sldId id="316" r:id="rId10"/>
    <p:sldId id="303" r:id="rId11"/>
    <p:sldId id="317" r:id="rId12"/>
    <p:sldId id="304" r:id="rId13"/>
    <p:sldId id="318" r:id="rId14"/>
    <p:sldId id="314" r:id="rId15"/>
    <p:sldId id="319" r:id="rId16"/>
    <p:sldId id="312" r:id="rId17"/>
    <p:sldId id="322" r:id="rId18"/>
    <p:sldId id="301" r:id="rId19"/>
    <p:sldId id="321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  <a:srgbClr val="66FF66"/>
    <a:srgbClr val="99FF99"/>
    <a:srgbClr val="CCFFCC"/>
    <a:srgbClr val="FFFFFF"/>
    <a:srgbClr val="D9D9D9"/>
    <a:srgbClr val="3F3F3F"/>
    <a:srgbClr val="0065A4"/>
    <a:srgbClr val="074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AC457-E675-41C7-B658-E401E864E97D}" v="544" dt="2022-04-07T20:48:11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8/22/2022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ni-lab/SEERa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SEERA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7" y="3721608"/>
            <a:ext cx="8859013" cy="341632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+mj-lt"/>
                <a:ea typeface="MingLiU-ExtB" panose="02020500000000000000" pitchFamily="18" charset="-120"/>
              </a:rPr>
              <a:t>A Python-based Framework for Future Community Prediction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2B316-3DBF-4B39-8B4A-75FE13C1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487" y="4375150"/>
            <a:ext cx="46958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be 175">
            <a:extLst>
              <a:ext uri="{FF2B5EF4-FFF2-40B4-BE49-F238E27FC236}">
                <a16:creationId xmlns:a16="http://schemas.microsoft.com/office/drawing/2014/main" id="{C327EC6B-6BA6-4409-AE5A-BC3F535FAC2C}"/>
              </a:ext>
            </a:extLst>
          </p:cNvPr>
          <p:cNvSpPr/>
          <p:nvPr/>
        </p:nvSpPr>
        <p:spPr>
          <a:xfrm>
            <a:off x="266700" y="1367406"/>
            <a:ext cx="11391900" cy="4947669"/>
          </a:xfrm>
          <a:prstGeom prst="cube">
            <a:avLst>
              <a:gd name="adj" fmla="val 1205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252328"/>
            </a:solidFill>
            <a:extLst>
              <a:ext uri="{C807C97D-BFC1-408E-A445-0C87EB9F89A2}">
                <ask:lineSketchStyleProps xmlns:ask="http://schemas.microsoft.com/office/drawing/2018/sketchyshapes" sd="1092085218">
                  <a:custGeom>
                    <a:avLst/>
                    <a:gdLst>
                      <a:gd name="connsiteX0" fmla="*/ 0 w 5846013"/>
                      <a:gd name="connsiteY0" fmla="*/ 427537 h 1710146"/>
                      <a:gd name="connsiteX1" fmla="*/ 785679 w 5846013"/>
                      <a:gd name="connsiteY1" fmla="*/ 427537 h 1710146"/>
                      <a:gd name="connsiteX2" fmla="*/ 1462989 w 5846013"/>
                      <a:gd name="connsiteY2" fmla="*/ 427537 h 1710146"/>
                      <a:gd name="connsiteX3" fmla="*/ 2140298 w 5846013"/>
                      <a:gd name="connsiteY3" fmla="*/ 427537 h 1710146"/>
                      <a:gd name="connsiteX4" fmla="*/ 2709239 w 5846013"/>
                      <a:gd name="connsiteY4" fmla="*/ 427537 h 1710146"/>
                      <a:gd name="connsiteX5" fmla="*/ 3223994 w 5846013"/>
                      <a:gd name="connsiteY5" fmla="*/ 427537 h 1710146"/>
                      <a:gd name="connsiteX6" fmla="*/ 3847119 w 5846013"/>
                      <a:gd name="connsiteY6" fmla="*/ 427537 h 1710146"/>
                      <a:gd name="connsiteX7" fmla="*/ 4470244 w 5846013"/>
                      <a:gd name="connsiteY7" fmla="*/ 427537 h 1710146"/>
                      <a:gd name="connsiteX8" fmla="*/ 5418477 w 5846013"/>
                      <a:gd name="connsiteY8" fmla="*/ 427537 h 1710146"/>
                      <a:gd name="connsiteX9" fmla="*/ 5418477 w 5846013"/>
                      <a:gd name="connsiteY9" fmla="*/ 1081668 h 1710146"/>
                      <a:gd name="connsiteX10" fmla="*/ 5418477 w 5846013"/>
                      <a:gd name="connsiteY10" fmla="*/ 1710146 h 1710146"/>
                      <a:gd name="connsiteX11" fmla="*/ 4849537 w 5846013"/>
                      <a:gd name="connsiteY11" fmla="*/ 1710146 h 1710146"/>
                      <a:gd name="connsiteX12" fmla="*/ 4226412 w 5846013"/>
                      <a:gd name="connsiteY12" fmla="*/ 1710146 h 1710146"/>
                      <a:gd name="connsiteX13" fmla="*/ 3711657 w 5846013"/>
                      <a:gd name="connsiteY13" fmla="*/ 1710146 h 1710146"/>
                      <a:gd name="connsiteX14" fmla="*/ 3088532 w 5846013"/>
                      <a:gd name="connsiteY14" fmla="*/ 1710146 h 1710146"/>
                      <a:gd name="connsiteX15" fmla="*/ 2302853 w 5846013"/>
                      <a:gd name="connsiteY15" fmla="*/ 1710146 h 1710146"/>
                      <a:gd name="connsiteX16" fmla="*/ 1679728 w 5846013"/>
                      <a:gd name="connsiteY16" fmla="*/ 1710146 h 1710146"/>
                      <a:gd name="connsiteX17" fmla="*/ 894049 w 5846013"/>
                      <a:gd name="connsiteY17" fmla="*/ 1710146 h 1710146"/>
                      <a:gd name="connsiteX18" fmla="*/ 0 w 5846013"/>
                      <a:gd name="connsiteY18" fmla="*/ 1710146 h 1710146"/>
                      <a:gd name="connsiteX19" fmla="*/ 0 w 5846013"/>
                      <a:gd name="connsiteY19" fmla="*/ 1068842 h 1710146"/>
                      <a:gd name="connsiteX20" fmla="*/ 0 w 5846013"/>
                      <a:gd name="connsiteY20" fmla="*/ 427537 h 1710146"/>
                      <a:gd name="connsiteX0" fmla="*/ 5418477 w 5846013"/>
                      <a:gd name="connsiteY0" fmla="*/ 427537 h 1710146"/>
                      <a:gd name="connsiteX1" fmla="*/ 5846013 w 5846013"/>
                      <a:gd name="connsiteY1" fmla="*/ 0 h 1710146"/>
                      <a:gd name="connsiteX2" fmla="*/ 5846013 w 5846013"/>
                      <a:gd name="connsiteY2" fmla="*/ 615653 h 1710146"/>
                      <a:gd name="connsiteX3" fmla="*/ 5846013 w 5846013"/>
                      <a:gd name="connsiteY3" fmla="*/ 1282610 h 1710146"/>
                      <a:gd name="connsiteX4" fmla="*/ 5418477 w 5846013"/>
                      <a:gd name="connsiteY4" fmla="*/ 1710146 h 1710146"/>
                      <a:gd name="connsiteX5" fmla="*/ 5418477 w 5846013"/>
                      <a:gd name="connsiteY5" fmla="*/ 1043189 h 1710146"/>
                      <a:gd name="connsiteX6" fmla="*/ 5418477 w 5846013"/>
                      <a:gd name="connsiteY6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1213216 w 5846013"/>
                      <a:gd name="connsiteY2" fmla="*/ 0 h 1710146"/>
                      <a:gd name="connsiteX3" fmla="*/ 1998895 w 5846013"/>
                      <a:gd name="connsiteY3" fmla="*/ 0 h 1710146"/>
                      <a:gd name="connsiteX4" fmla="*/ 2730389 w 5846013"/>
                      <a:gd name="connsiteY4" fmla="*/ 0 h 1710146"/>
                      <a:gd name="connsiteX5" fmla="*/ 3407699 w 5846013"/>
                      <a:gd name="connsiteY5" fmla="*/ 0 h 1710146"/>
                      <a:gd name="connsiteX6" fmla="*/ 3922454 w 5846013"/>
                      <a:gd name="connsiteY6" fmla="*/ 0 h 1710146"/>
                      <a:gd name="connsiteX7" fmla="*/ 4437209 w 5846013"/>
                      <a:gd name="connsiteY7" fmla="*/ 0 h 1710146"/>
                      <a:gd name="connsiteX8" fmla="*/ 5222888 w 5846013"/>
                      <a:gd name="connsiteY8" fmla="*/ 0 h 1710146"/>
                      <a:gd name="connsiteX9" fmla="*/ 5846013 w 5846013"/>
                      <a:gd name="connsiteY9" fmla="*/ 0 h 1710146"/>
                      <a:gd name="connsiteX10" fmla="*/ 5418477 w 5846013"/>
                      <a:gd name="connsiteY10" fmla="*/ 427537 h 1710146"/>
                      <a:gd name="connsiteX11" fmla="*/ 4903722 w 5846013"/>
                      <a:gd name="connsiteY11" fmla="*/ 427537 h 1710146"/>
                      <a:gd name="connsiteX12" fmla="*/ 4280597 w 5846013"/>
                      <a:gd name="connsiteY12" fmla="*/ 427537 h 1710146"/>
                      <a:gd name="connsiteX13" fmla="*/ 3657472 w 5846013"/>
                      <a:gd name="connsiteY13" fmla="*/ 427537 h 1710146"/>
                      <a:gd name="connsiteX14" fmla="*/ 2925978 w 5846013"/>
                      <a:gd name="connsiteY14" fmla="*/ 427537 h 1710146"/>
                      <a:gd name="connsiteX15" fmla="*/ 2357037 w 5846013"/>
                      <a:gd name="connsiteY15" fmla="*/ 427537 h 1710146"/>
                      <a:gd name="connsiteX16" fmla="*/ 1788097 w 5846013"/>
                      <a:gd name="connsiteY16" fmla="*/ 427537 h 1710146"/>
                      <a:gd name="connsiteX17" fmla="*/ 1219157 w 5846013"/>
                      <a:gd name="connsiteY17" fmla="*/ 427537 h 1710146"/>
                      <a:gd name="connsiteX18" fmla="*/ 596032 w 5846013"/>
                      <a:gd name="connsiteY18" fmla="*/ 427537 h 1710146"/>
                      <a:gd name="connsiteX19" fmla="*/ 0 w 5846013"/>
                      <a:gd name="connsiteY19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942292 w 5846013"/>
                      <a:gd name="connsiteY2" fmla="*/ 0 h 1710146"/>
                      <a:gd name="connsiteX3" fmla="*/ 1457047 w 5846013"/>
                      <a:gd name="connsiteY3" fmla="*/ 0 h 1710146"/>
                      <a:gd name="connsiteX4" fmla="*/ 2134357 w 5846013"/>
                      <a:gd name="connsiteY4" fmla="*/ 0 h 1710146"/>
                      <a:gd name="connsiteX5" fmla="*/ 2649112 w 5846013"/>
                      <a:gd name="connsiteY5" fmla="*/ 0 h 1710146"/>
                      <a:gd name="connsiteX6" fmla="*/ 3218052 w 5846013"/>
                      <a:gd name="connsiteY6" fmla="*/ 0 h 1710146"/>
                      <a:gd name="connsiteX7" fmla="*/ 3841177 w 5846013"/>
                      <a:gd name="connsiteY7" fmla="*/ 0 h 1710146"/>
                      <a:gd name="connsiteX8" fmla="*/ 4626856 w 5846013"/>
                      <a:gd name="connsiteY8" fmla="*/ 0 h 1710146"/>
                      <a:gd name="connsiteX9" fmla="*/ 5141611 w 5846013"/>
                      <a:gd name="connsiteY9" fmla="*/ 0 h 1710146"/>
                      <a:gd name="connsiteX10" fmla="*/ 5846013 w 5846013"/>
                      <a:gd name="connsiteY10" fmla="*/ 0 h 1710146"/>
                      <a:gd name="connsiteX11" fmla="*/ 5846013 w 5846013"/>
                      <a:gd name="connsiteY11" fmla="*/ 654131 h 1710146"/>
                      <a:gd name="connsiteX12" fmla="*/ 5846013 w 5846013"/>
                      <a:gd name="connsiteY12" fmla="*/ 1282610 h 1710146"/>
                      <a:gd name="connsiteX13" fmla="*/ 5418477 w 5846013"/>
                      <a:gd name="connsiteY13" fmla="*/ 1710146 h 1710146"/>
                      <a:gd name="connsiteX14" fmla="*/ 4632798 w 5846013"/>
                      <a:gd name="connsiteY14" fmla="*/ 1710146 h 1710146"/>
                      <a:gd name="connsiteX15" fmla="*/ 3901303 w 5846013"/>
                      <a:gd name="connsiteY15" fmla="*/ 1710146 h 1710146"/>
                      <a:gd name="connsiteX16" fmla="*/ 3169809 w 5846013"/>
                      <a:gd name="connsiteY16" fmla="*/ 1710146 h 1710146"/>
                      <a:gd name="connsiteX17" fmla="*/ 2438315 w 5846013"/>
                      <a:gd name="connsiteY17" fmla="*/ 1710146 h 1710146"/>
                      <a:gd name="connsiteX18" fmla="*/ 1923559 w 5846013"/>
                      <a:gd name="connsiteY18" fmla="*/ 1710146 h 1710146"/>
                      <a:gd name="connsiteX19" fmla="*/ 1246250 w 5846013"/>
                      <a:gd name="connsiteY19" fmla="*/ 1710146 h 1710146"/>
                      <a:gd name="connsiteX20" fmla="*/ 0 w 5846013"/>
                      <a:gd name="connsiteY20" fmla="*/ 1710146 h 1710146"/>
                      <a:gd name="connsiteX21" fmla="*/ 0 w 5846013"/>
                      <a:gd name="connsiteY21" fmla="*/ 1068842 h 1710146"/>
                      <a:gd name="connsiteX22" fmla="*/ 0 w 5846013"/>
                      <a:gd name="connsiteY22" fmla="*/ 427537 h 1710146"/>
                      <a:gd name="connsiteX23" fmla="*/ 0 w 5846013"/>
                      <a:gd name="connsiteY23" fmla="*/ 427537 h 1710146"/>
                      <a:gd name="connsiteX24" fmla="*/ 677310 w 5846013"/>
                      <a:gd name="connsiteY24" fmla="*/ 427537 h 1710146"/>
                      <a:gd name="connsiteX25" fmla="*/ 1408804 w 5846013"/>
                      <a:gd name="connsiteY25" fmla="*/ 427537 h 1710146"/>
                      <a:gd name="connsiteX26" fmla="*/ 1923559 w 5846013"/>
                      <a:gd name="connsiteY26" fmla="*/ 427537 h 1710146"/>
                      <a:gd name="connsiteX27" fmla="*/ 2546684 w 5846013"/>
                      <a:gd name="connsiteY27" fmla="*/ 427537 h 1710146"/>
                      <a:gd name="connsiteX28" fmla="*/ 3278179 w 5846013"/>
                      <a:gd name="connsiteY28" fmla="*/ 427537 h 1710146"/>
                      <a:gd name="connsiteX29" fmla="*/ 3955488 w 5846013"/>
                      <a:gd name="connsiteY29" fmla="*/ 427537 h 1710146"/>
                      <a:gd name="connsiteX30" fmla="*/ 4632798 w 5846013"/>
                      <a:gd name="connsiteY30" fmla="*/ 427537 h 1710146"/>
                      <a:gd name="connsiteX31" fmla="*/ 5418477 w 5846013"/>
                      <a:gd name="connsiteY31" fmla="*/ 427537 h 1710146"/>
                      <a:gd name="connsiteX32" fmla="*/ 5846013 w 5846013"/>
                      <a:gd name="connsiteY32" fmla="*/ 0 h 1710146"/>
                      <a:gd name="connsiteX33" fmla="*/ 5418477 w 5846013"/>
                      <a:gd name="connsiteY33" fmla="*/ 427537 h 1710146"/>
                      <a:gd name="connsiteX34" fmla="*/ 5418477 w 5846013"/>
                      <a:gd name="connsiteY34" fmla="*/ 1094494 h 1710146"/>
                      <a:gd name="connsiteX35" fmla="*/ 5418477 w 5846013"/>
                      <a:gd name="connsiteY35" fmla="*/ 1710146 h 171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846013" h="1710146" stroke="0" extrusionOk="0">
                        <a:moveTo>
                          <a:pt x="0" y="427537"/>
                        </a:moveTo>
                        <a:cubicBezTo>
                          <a:pt x="232042" y="425017"/>
                          <a:pt x="495167" y="462020"/>
                          <a:pt x="785679" y="427537"/>
                        </a:cubicBezTo>
                        <a:cubicBezTo>
                          <a:pt x="1076191" y="393054"/>
                          <a:pt x="1182982" y="404973"/>
                          <a:pt x="1462989" y="427537"/>
                        </a:cubicBezTo>
                        <a:cubicBezTo>
                          <a:pt x="1742996" y="450102"/>
                          <a:pt x="1919686" y="406787"/>
                          <a:pt x="2140298" y="427537"/>
                        </a:cubicBezTo>
                        <a:cubicBezTo>
                          <a:pt x="2360910" y="448287"/>
                          <a:pt x="2453089" y="408800"/>
                          <a:pt x="2709239" y="427537"/>
                        </a:cubicBezTo>
                        <a:cubicBezTo>
                          <a:pt x="2965389" y="446274"/>
                          <a:pt x="3018939" y="433921"/>
                          <a:pt x="3223994" y="427537"/>
                        </a:cubicBezTo>
                        <a:cubicBezTo>
                          <a:pt x="3429049" y="421153"/>
                          <a:pt x="3590446" y="418608"/>
                          <a:pt x="3847119" y="427537"/>
                        </a:cubicBezTo>
                        <a:cubicBezTo>
                          <a:pt x="4103793" y="436466"/>
                          <a:pt x="4293292" y="401723"/>
                          <a:pt x="4470244" y="427537"/>
                        </a:cubicBezTo>
                        <a:cubicBezTo>
                          <a:pt x="4647197" y="453351"/>
                          <a:pt x="5166552" y="455337"/>
                          <a:pt x="5418477" y="427537"/>
                        </a:cubicBezTo>
                        <a:cubicBezTo>
                          <a:pt x="5444352" y="593350"/>
                          <a:pt x="5388630" y="908638"/>
                          <a:pt x="5418477" y="1081668"/>
                        </a:cubicBezTo>
                        <a:cubicBezTo>
                          <a:pt x="5448324" y="1254698"/>
                          <a:pt x="5442104" y="1451252"/>
                          <a:pt x="5418477" y="1710146"/>
                        </a:cubicBezTo>
                        <a:cubicBezTo>
                          <a:pt x="5290254" y="1683065"/>
                          <a:pt x="5092117" y="1693168"/>
                          <a:pt x="4849537" y="1710146"/>
                        </a:cubicBezTo>
                        <a:cubicBezTo>
                          <a:pt x="4606957" y="1727124"/>
                          <a:pt x="4364866" y="1723624"/>
                          <a:pt x="4226412" y="1710146"/>
                        </a:cubicBezTo>
                        <a:cubicBezTo>
                          <a:pt x="4087958" y="1696668"/>
                          <a:pt x="3845912" y="1692715"/>
                          <a:pt x="3711657" y="1710146"/>
                        </a:cubicBezTo>
                        <a:cubicBezTo>
                          <a:pt x="3577403" y="1727577"/>
                          <a:pt x="3216400" y="1702488"/>
                          <a:pt x="3088532" y="1710146"/>
                        </a:cubicBezTo>
                        <a:cubicBezTo>
                          <a:pt x="2960665" y="1717804"/>
                          <a:pt x="2594525" y="1678927"/>
                          <a:pt x="2302853" y="1710146"/>
                        </a:cubicBezTo>
                        <a:cubicBezTo>
                          <a:pt x="2011181" y="1741365"/>
                          <a:pt x="1956886" y="1721162"/>
                          <a:pt x="1679728" y="1710146"/>
                        </a:cubicBezTo>
                        <a:cubicBezTo>
                          <a:pt x="1402571" y="1699130"/>
                          <a:pt x="1057406" y="1731580"/>
                          <a:pt x="894049" y="1710146"/>
                        </a:cubicBezTo>
                        <a:cubicBezTo>
                          <a:pt x="730692" y="1688712"/>
                          <a:pt x="375520" y="1685004"/>
                          <a:pt x="0" y="1710146"/>
                        </a:cubicBezTo>
                        <a:cubicBezTo>
                          <a:pt x="10808" y="1465003"/>
                          <a:pt x="-27256" y="1386629"/>
                          <a:pt x="0" y="1068842"/>
                        </a:cubicBezTo>
                        <a:cubicBezTo>
                          <a:pt x="27256" y="751055"/>
                          <a:pt x="-26501" y="700979"/>
                          <a:pt x="0" y="427537"/>
                        </a:cubicBezTo>
                        <a:close/>
                      </a:path>
                      <a:path w="5846013" h="1710146" fill="darkenLess" stroke="0" extrusionOk="0">
                        <a:moveTo>
                          <a:pt x="5418477" y="427537"/>
                        </a:moveTo>
                        <a:cubicBezTo>
                          <a:pt x="5530070" y="297009"/>
                          <a:pt x="5726629" y="123400"/>
                          <a:pt x="5846013" y="0"/>
                        </a:cubicBezTo>
                        <a:cubicBezTo>
                          <a:pt x="5860963" y="218292"/>
                          <a:pt x="5828882" y="421244"/>
                          <a:pt x="5846013" y="615653"/>
                        </a:cubicBezTo>
                        <a:cubicBezTo>
                          <a:pt x="5863144" y="810062"/>
                          <a:pt x="5870753" y="1111883"/>
                          <a:pt x="5846013" y="1282610"/>
                        </a:cubicBezTo>
                        <a:cubicBezTo>
                          <a:pt x="5675465" y="1484820"/>
                          <a:pt x="5546399" y="1556993"/>
                          <a:pt x="5418477" y="1710146"/>
                        </a:cubicBezTo>
                        <a:cubicBezTo>
                          <a:pt x="5449300" y="1435597"/>
                          <a:pt x="5410439" y="1334196"/>
                          <a:pt x="5418477" y="1043189"/>
                        </a:cubicBezTo>
                        <a:cubicBezTo>
                          <a:pt x="5426515" y="752182"/>
                          <a:pt x="5431384" y="587497"/>
                          <a:pt x="5418477" y="427537"/>
                        </a:cubicBezTo>
                        <a:close/>
                      </a:path>
                      <a:path w="5846013" h="1710146" fill="lightenLess" stroke="0" extrusionOk="0">
                        <a:moveTo>
                          <a:pt x="0" y="427537"/>
                        </a:moveTo>
                        <a:cubicBezTo>
                          <a:pt x="123879" y="300175"/>
                          <a:pt x="273406" y="162150"/>
                          <a:pt x="427537" y="0"/>
                        </a:cubicBezTo>
                        <a:cubicBezTo>
                          <a:pt x="615020" y="32553"/>
                          <a:pt x="875572" y="-13971"/>
                          <a:pt x="1213216" y="0"/>
                        </a:cubicBezTo>
                        <a:cubicBezTo>
                          <a:pt x="1550860" y="13971"/>
                          <a:pt x="1684406" y="7954"/>
                          <a:pt x="1998895" y="0"/>
                        </a:cubicBezTo>
                        <a:cubicBezTo>
                          <a:pt x="2313384" y="-7954"/>
                          <a:pt x="2419760" y="11957"/>
                          <a:pt x="2730389" y="0"/>
                        </a:cubicBezTo>
                        <a:cubicBezTo>
                          <a:pt x="3041018" y="-11957"/>
                          <a:pt x="3226481" y="7271"/>
                          <a:pt x="3407699" y="0"/>
                        </a:cubicBezTo>
                        <a:cubicBezTo>
                          <a:pt x="3588917" y="-7271"/>
                          <a:pt x="3733892" y="955"/>
                          <a:pt x="3922454" y="0"/>
                        </a:cubicBezTo>
                        <a:cubicBezTo>
                          <a:pt x="4111016" y="-955"/>
                          <a:pt x="4294925" y="15322"/>
                          <a:pt x="4437209" y="0"/>
                        </a:cubicBezTo>
                        <a:cubicBezTo>
                          <a:pt x="4579494" y="-15322"/>
                          <a:pt x="4841239" y="-4945"/>
                          <a:pt x="5222888" y="0"/>
                        </a:cubicBezTo>
                        <a:cubicBezTo>
                          <a:pt x="5604537" y="4945"/>
                          <a:pt x="5683394" y="-26103"/>
                          <a:pt x="5846013" y="0"/>
                        </a:cubicBezTo>
                        <a:cubicBezTo>
                          <a:pt x="5654695" y="169246"/>
                          <a:pt x="5596952" y="221289"/>
                          <a:pt x="5418477" y="427537"/>
                        </a:cubicBezTo>
                        <a:cubicBezTo>
                          <a:pt x="5168172" y="403362"/>
                          <a:pt x="5102584" y="411387"/>
                          <a:pt x="4903722" y="427537"/>
                        </a:cubicBezTo>
                        <a:cubicBezTo>
                          <a:pt x="4704861" y="443687"/>
                          <a:pt x="4411314" y="433664"/>
                          <a:pt x="4280597" y="427537"/>
                        </a:cubicBezTo>
                        <a:cubicBezTo>
                          <a:pt x="4149880" y="421410"/>
                          <a:pt x="3797906" y="428818"/>
                          <a:pt x="3657472" y="427537"/>
                        </a:cubicBezTo>
                        <a:cubicBezTo>
                          <a:pt x="3517038" y="426256"/>
                          <a:pt x="3088293" y="423080"/>
                          <a:pt x="2925978" y="427537"/>
                        </a:cubicBezTo>
                        <a:cubicBezTo>
                          <a:pt x="2763663" y="431994"/>
                          <a:pt x="2535525" y="422924"/>
                          <a:pt x="2357037" y="427537"/>
                        </a:cubicBezTo>
                        <a:cubicBezTo>
                          <a:pt x="2178549" y="432150"/>
                          <a:pt x="1993308" y="439367"/>
                          <a:pt x="1788097" y="427537"/>
                        </a:cubicBezTo>
                        <a:cubicBezTo>
                          <a:pt x="1582886" y="415707"/>
                          <a:pt x="1363653" y="446077"/>
                          <a:pt x="1219157" y="427537"/>
                        </a:cubicBezTo>
                        <a:cubicBezTo>
                          <a:pt x="1074661" y="408997"/>
                          <a:pt x="882414" y="450738"/>
                          <a:pt x="596032" y="427537"/>
                        </a:cubicBezTo>
                        <a:cubicBezTo>
                          <a:pt x="309651" y="404336"/>
                          <a:pt x="161534" y="427860"/>
                          <a:pt x="0" y="427537"/>
                        </a:cubicBezTo>
                        <a:close/>
                      </a:path>
                      <a:path w="5846013" h="1710146" fill="none" extrusionOk="0">
                        <a:moveTo>
                          <a:pt x="0" y="427537"/>
                        </a:moveTo>
                        <a:cubicBezTo>
                          <a:pt x="161268" y="260565"/>
                          <a:pt x="282713" y="108008"/>
                          <a:pt x="427537" y="0"/>
                        </a:cubicBezTo>
                        <a:cubicBezTo>
                          <a:pt x="541244" y="24360"/>
                          <a:pt x="829274" y="20368"/>
                          <a:pt x="942292" y="0"/>
                        </a:cubicBezTo>
                        <a:cubicBezTo>
                          <a:pt x="1055310" y="-20368"/>
                          <a:pt x="1345973" y="-21096"/>
                          <a:pt x="1457047" y="0"/>
                        </a:cubicBezTo>
                        <a:cubicBezTo>
                          <a:pt x="1568121" y="21096"/>
                          <a:pt x="1869619" y="-11971"/>
                          <a:pt x="2134357" y="0"/>
                        </a:cubicBezTo>
                        <a:cubicBezTo>
                          <a:pt x="2399095" y="11971"/>
                          <a:pt x="2396507" y="10186"/>
                          <a:pt x="2649112" y="0"/>
                        </a:cubicBezTo>
                        <a:cubicBezTo>
                          <a:pt x="2901717" y="-10186"/>
                          <a:pt x="3089253" y="8836"/>
                          <a:pt x="3218052" y="0"/>
                        </a:cubicBezTo>
                        <a:cubicBezTo>
                          <a:pt x="3346851" y="-8836"/>
                          <a:pt x="3669965" y="-2795"/>
                          <a:pt x="3841177" y="0"/>
                        </a:cubicBezTo>
                        <a:cubicBezTo>
                          <a:pt x="4012390" y="2795"/>
                          <a:pt x="4440361" y="15540"/>
                          <a:pt x="4626856" y="0"/>
                        </a:cubicBezTo>
                        <a:cubicBezTo>
                          <a:pt x="4813351" y="-15540"/>
                          <a:pt x="4907367" y="-17850"/>
                          <a:pt x="5141611" y="0"/>
                        </a:cubicBezTo>
                        <a:cubicBezTo>
                          <a:pt x="5375855" y="17850"/>
                          <a:pt x="5556336" y="-17654"/>
                          <a:pt x="5846013" y="0"/>
                        </a:cubicBezTo>
                        <a:cubicBezTo>
                          <a:pt x="5873490" y="319178"/>
                          <a:pt x="5827248" y="410595"/>
                          <a:pt x="5846013" y="654131"/>
                        </a:cubicBezTo>
                        <a:cubicBezTo>
                          <a:pt x="5864778" y="897667"/>
                          <a:pt x="5837185" y="1087118"/>
                          <a:pt x="5846013" y="1282610"/>
                        </a:cubicBezTo>
                        <a:cubicBezTo>
                          <a:pt x="5753876" y="1378328"/>
                          <a:pt x="5605936" y="1537286"/>
                          <a:pt x="5418477" y="1710146"/>
                        </a:cubicBezTo>
                        <a:cubicBezTo>
                          <a:pt x="5081933" y="1745595"/>
                          <a:pt x="5010089" y="1739011"/>
                          <a:pt x="4632798" y="1710146"/>
                        </a:cubicBezTo>
                        <a:cubicBezTo>
                          <a:pt x="4255507" y="1681281"/>
                          <a:pt x="4225601" y="1728882"/>
                          <a:pt x="3901303" y="1710146"/>
                        </a:cubicBezTo>
                        <a:cubicBezTo>
                          <a:pt x="3577005" y="1691410"/>
                          <a:pt x="3526643" y="1744647"/>
                          <a:pt x="3169809" y="1710146"/>
                        </a:cubicBezTo>
                        <a:cubicBezTo>
                          <a:pt x="2812975" y="1675645"/>
                          <a:pt x="2600225" y="1690200"/>
                          <a:pt x="2438315" y="1710146"/>
                        </a:cubicBezTo>
                        <a:cubicBezTo>
                          <a:pt x="2276405" y="1730092"/>
                          <a:pt x="2082716" y="1713588"/>
                          <a:pt x="1923559" y="1710146"/>
                        </a:cubicBezTo>
                        <a:cubicBezTo>
                          <a:pt x="1764402" y="1706704"/>
                          <a:pt x="1484985" y="1721642"/>
                          <a:pt x="1246250" y="1710146"/>
                        </a:cubicBezTo>
                        <a:cubicBezTo>
                          <a:pt x="1007515" y="1698650"/>
                          <a:pt x="355388" y="1731589"/>
                          <a:pt x="0" y="1710146"/>
                        </a:cubicBezTo>
                        <a:cubicBezTo>
                          <a:pt x="-16776" y="1494618"/>
                          <a:pt x="20155" y="1300659"/>
                          <a:pt x="0" y="1068842"/>
                        </a:cubicBezTo>
                        <a:cubicBezTo>
                          <a:pt x="-20155" y="837025"/>
                          <a:pt x="-20872" y="657894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21930" y="416991"/>
                          <a:pt x="373387" y="434409"/>
                          <a:pt x="677310" y="427537"/>
                        </a:cubicBezTo>
                        <a:cubicBezTo>
                          <a:pt x="981233" y="420666"/>
                          <a:pt x="1252387" y="441797"/>
                          <a:pt x="1408804" y="427537"/>
                        </a:cubicBezTo>
                        <a:cubicBezTo>
                          <a:pt x="1565221" y="413277"/>
                          <a:pt x="1692916" y="444215"/>
                          <a:pt x="1923559" y="427537"/>
                        </a:cubicBezTo>
                        <a:cubicBezTo>
                          <a:pt x="2154203" y="410859"/>
                          <a:pt x="2367506" y="411049"/>
                          <a:pt x="2546684" y="427537"/>
                        </a:cubicBezTo>
                        <a:cubicBezTo>
                          <a:pt x="2725862" y="444025"/>
                          <a:pt x="2950527" y="393803"/>
                          <a:pt x="3278179" y="427537"/>
                        </a:cubicBezTo>
                        <a:cubicBezTo>
                          <a:pt x="3605832" y="461271"/>
                          <a:pt x="3772231" y="460249"/>
                          <a:pt x="3955488" y="427537"/>
                        </a:cubicBezTo>
                        <a:cubicBezTo>
                          <a:pt x="4138745" y="394825"/>
                          <a:pt x="4381383" y="397632"/>
                          <a:pt x="4632798" y="427537"/>
                        </a:cubicBezTo>
                        <a:cubicBezTo>
                          <a:pt x="4884213" y="457443"/>
                          <a:pt x="5089920" y="392350"/>
                          <a:pt x="5418477" y="427537"/>
                        </a:cubicBezTo>
                        <a:cubicBezTo>
                          <a:pt x="5546798" y="304934"/>
                          <a:pt x="5704059" y="140670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388732" y="585005"/>
                          <a:pt x="5407716" y="907037"/>
                          <a:pt x="5418477" y="1094494"/>
                        </a:cubicBezTo>
                        <a:cubicBezTo>
                          <a:pt x="5429238" y="1281951"/>
                          <a:pt x="5443025" y="1456079"/>
                          <a:pt x="5418477" y="1710146"/>
                        </a:cubicBezTo>
                      </a:path>
                      <a:path w="5846013" h="1710146" fill="none" stroke="0" extrusionOk="0">
                        <a:moveTo>
                          <a:pt x="0" y="427537"/>
                        </a:moveTo>
                        <a:cubicBezTo>
                          <a:pt x="177576" y="271593"/>
                          <a:pt x="344226" y="107209"/>
                          <a:pt x="427537" y="0"/>
                        </a:cubicBezTo>
                        <a:cubicBezTo>
                          <a:pt x="618001" y="-14394"/>
                          <a:pt x="850657" y="13421"/>
                          <a:pt x="996477" y="0"/>
                        </a:cubicBezTo>
                        <a:cubicBezTo>
                          <a:pt x="1142297" y="-13421"/>
                          <a:pt x="1551382" y="34927"/>
                          <a:pt x="1727971" y="0"/>
                        </a:cubicBezTo>
                        <a:cubicBezTo>
                          <a:pt x="1904560" y="-34927"/>
                          <a:pt x="2268329" y="-6348"/>
                          <a:pt x="2405281" y="0"/>
                        </a:cubicBezTo>
                        <a:cubicBezTo>
                          <a:pt x="2542233" y="6348"/>
                          <a:pt x="2785443" y="-9163"/>
                          <a:pt x="2974221" y="0"/>
                        </a:cubicBezTo>
                        <a:cubicBezTo>
                          <a:pt x="3162999" y="9163"/>
                          <a:pt x="3435861" y="-25681"/>
                          <a:pt x="3705715" y="0"/>
                        </a:cubicBezTo>
                        <a:cubicBezTo>
                          <a:pt x="3975569" y="25681"/>
                          <a:pt x="4066608" y="4602"/>
                          <a:pt x="4274655" y="0"/>
                        </a:cubicBezTo>
                        <a:cubicBezTo>
                          <a:pt x="4482702" y="-4602"/>
                          <a:pt x="4724980" y="-14370"/>
                          <a:pt x="4897780" y="0"/>
                        </a:cubicBezTo>
                        <a:cubicBezTo>
                          <a:pt x="5070581" y="14370"/>
                          <a:pt x="5413762" y="46550"/>
                          <a:pt x="5846013" y="0"/>
                        </a:cubicBezTo>
                        <a:cubicBezTo>
                          <a:pt x="5873060" y="159924"/>
                          <a:pt x="5855868" y="390324"/>
                          <a:pt x="5846013" y="615653"/>
                        </a:cubicBezTo>
                        <a:cubicBezTo>
                          <a:pt x="5836158" y="840982"/>
                          <a:pt x="5868905" y="996720"/>
                          <a:pt x="5846013" y="1282610"/>
                        </a:cubicBezTo>
                        <a:cubicBezTo>
                          <a:pt x="5648444" y="1448355"/>
                          <a:pt x="5583162" y="1525675"/>
                          <a:pt x="5418477" y="1710146"/>
                        </a:cubicBezTo>
                        <a:cubicBezTo>
                          <a:pt x="5275160" y="1690189"/>
                          <a:pt x="5074916" y="1697701"/>
                          <a:pt x="4903722" y="1710146"/>
                        </a:cubicBezTo>
                        <a:cubicBezTo>
                          <a:pt x="4732528" y="1722591"/>
                          <a:pt x="4533950" y="1733531"/>
                          <a:pt x="4172227" y="1710146"/>
                        </a:cubicBezTo>
                        <a:cubicBezTo>
                          <a:pt x="3810504" y="1686761"/>
                          <a:pt x="3782004" y="1731507"/>
                          <a:pt x="3549102" y="1710146"/>
                        </a:cubicBezTo>
                        <a:cubicBezTo>
                          <a:pt x="3316201" y="1688785"/>
                          <a:pt x="3211020" y="1694606"/>
                          <a:pt x="2980162" y="1710146"/>
                        </a:cubicBezTo>
                        <a:cubicBezTo>
                          <a:pt x="2749304" y="1725686"/>
                          <a:pt x="2674068" y="1699186"/>
                          <a:pt x="2465407" y="1710146"/>
                        </a:cubicBezTo>
                        <a:cubicBezTo>
                          <a:pt x="2256747" y="1721106"/>
                          <a:pt x="1891975" y="1743897"/>
                          <a:pt x="1679728" y="1710146"/>
                        </a:cubicBezTo>
                        <a:cubicBezTo>
                          <a:pt x="1467481" y="1676395"/>
                          <a:pt x="1261171" y="1716982"/>
                          <a:pt x="894049" y="1710146"/>
                        </a:cubicBezTo>
                        <a:cubicBezTo>
                          <a:pt x="526927" y="1703310"/>
                          <a:pt x="291760" y="1674290"/>
                          <a:pt x="0" y="1710146"/>
                        </a:cubicBezTo>
                        <a:cubicBezTo>
                          <a:pt x="9331" y="1570699"/>
                          <a:pt x="2410" y="1218270"/>
                          <a:pt x="0" y="1043189"/>
                        </a:cubicBezTo>
                        <a:cubicBezTo>
                          <a:pt x="-2410" y="868108"/>
                          <a:pt x="-7420" y="559926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69459" y="438547"/>
                          <a:pt x="610613" y="452038"/>
                          <a:pt x="785679" y="427537"/>
                        </a:cubicBezTo>
                        <a:cubicBezTo>
                          <a:pt x="960745" y="403036"/>
                          <a:pt x="1127883" y="427307"/>
                          <a:pt x="1462989" y="427537"/>
                        </a:cubicBezTo>
                        <a:cubicBezTo>
                          <a:pt x="1798095" y="427768"/>
                          <a:pt x="1955546" y="451198"/>
                          <a:pt x="2086114" y="427537"/>
                        </a:cubicBezTo>
                        <a:cubicBezTo>
                          <a:pt x="2216683" y="403876"/>
                          <a:pt x="2519778" y="395396"/>
                          <a:pt x="2817608" y="427537"/>
                        </a:cubicBezTo>
                        <a:cubicBezTo>
                          <a:pt x="3115438" y="459678"/>
                          <a:pt x="3207564" y="430172"/>
                          <a:pt x="3440733" y="427537"/>
                        </a:cubicBezTo>
                        <a:cubicBezTo>
                          <a:pt x="3673903" y="424902"/>
                          <a:pt x="3744469" y="442633"/>
                          <a:pt x="3955488" y="427537"/>
                        </a:cubicBezTo>
                        <a:cubicBezTo>
                          <a:pt x="4166507" y="412441"/>
                          <a:pt x="4453873" y="413144"/>
                          <a:pt x="4632798" y="427537"/>
                        </a:cubicBezTo>
                        <a:cubicBezTo>
                          <a:pt x="4811723" y="441931"/>
                          <a:pt x="5153956" y="437694"/>
                          <a:pt x="5418477" y="427537"/>
                        </a:cubicBezTo>
                        <a:cubicBezTo>
                          <a:pt x="5580093" y="276691"/>
                          <a:pt x="5638767" y="186597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407891" y="656667"/>
                          <a:pt x="5446936" y="762803"/>
                          <a:pt x="5418477" y="1056015"/>
                        </a:cubicBezTo>
                        <a:cubicBezTo>
                          <a:pt x="5390018" y="1349227"/>
                          <a:pt x="5412153" y="1417041"/>
                          <a:pt x="5418477" y="171014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SEERA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E3FF7-1AD0-4C30-92A2-4BA3DB96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57AC-2AB9-49E6-A12A-F933025D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F2A767BF-80EC-4669-8070-BD45CB1C24F3}"/>
              </a:ext>
            </a:extLst>
          </p:cNvPr>
          <p:cNvSpPr/>
          <p:nvPr/>
        </p:nvSpPr>
        <p:spPr>
          <a:xfrm>
            <a:off x="495803" y="2685608"/>
            <a:ext cx="1156970" cy="1442960"/>
          </a:xfrm>
          <a:prstGeom prst="chord">
            <a:avLst>
              <a:gd name="adj1" fmla="val 19596225"/>
              <a:gd name="adj2" fmla="val 16200000"/>
            </a:avLst>
          </a:prstGeom>
          <a:solidFill>
            <a:srgbClr val="0065A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F96C0-813B-454F-ADD2-B7354B3767F3}"/>
              </a:ext>
            </a:extLst>
          </p:cNvPr>
          <p:cNvGrpSpPr/>
          <p:nvPr/>
        </p:nvGrpSpPr>
        <p:grpSpPr>
          <a:xfrm>
            <a:off x="599359" y="2809742"/>
            <a:ext cx="956850" cy="1129499"/>
            <a:chOff x="599359" y="2809742"/>
            <a:chExt cx="956850" cy="1129499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EAB73892-5E06-4CBF-BFF2-B088F9333735}"/>
                </a:ext>
              </a:extLst>
            </p:cNvPr>
            <p:cNvSpPr/>
            <p:nvPr/>
          </p:nvSpPr>
          <p:spPr>
            <a:xfrm>
              <a:off x="926857" y="2809742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Speech Bubble: Rectangle 156">
              <a:extLst>
                <a:ext uri="{FF2B5EF4-FFF2-40B4-BE49-F238E27FC236}">
                  <a16:creationId xmlns:a16="http://schemas.microsoft.com/office/drawing/2014/main" id="{31B729F5-364D-4F2A-A72F-5F0DB391AAA2}"/>
                </a:ext>
              </a:extLst>
            </p:cNvPr>
            <p:cNvSpPr/>
            <p:nvPr/>
          </p:nvSpPr>
          <p:spPr>
            <a:xfrm>
              <a:off x="634074" y="3048199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Speech Bubble: Rectangle 176">
              <a:extLst>
                <a:ext uri="{FF2B5EF4-FFF2-40B4-BE49-F238E27FC236}">
                  <a16:creationId xmlns:a16="http://schemas.microsoft.com/office/drawing/2014/main" id="{6B6BF355-ECA2-490A-AA48-AD22A13F4CF8}"/>
                </a:ext>
              </a:extLst>
            </p:cNvPr>
            <p:cNvSpPr/>
            <p:nvPr/>
          </p:nvSpPr>
          <p:spPr>
            <a:xfrm>
              <a:off x="599359" y="339237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Speech Bubble: Rectangle 179">
              <a:extLst>
                <a:ext uri="{FF2B5EF4-FFF2-40B4-BE49-F238E27FC236}">
                  <a16:creationId xmlns:a16="http://schemas.microsoft.com/office/drawing/2014/main" id="{68F308A0-FDDF-4642-AF47-1E682FA7305B}"/>
                </a:ext>
              </a:extLst>
            </p:cNvPr>
            <p:cNvSpPr/>
            <p:nvPr/>
          </p:nvSpPr>
          <p:spPr>
            <a:xfrm>
              <a:off x="958077" y="311339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299A1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Speech Bubble: Rectangle 180">
              <a:extLst>
                <a:ext uri="{FF2B5EF4-FFF2-40B4-BE49-F238E27FC236}">
                  <a16:creationId xmlns:a16="http://schemas.microsoft.com/office/drawing/2014/main" id="{D3A05275-3AB8-4C3C-B1D8-9B2648CABD2C}"/>
                </a:ext>
              </a:extLst>
            </p:cNvPr>
            <p:cNvSpPr/>
            <p:nvPr/>
          </p:nvSpPr>
          <p:spPr>
            <a:xfrm>
              <a:off x="807658" y="370183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Speech Bubble: Rectangle 182">
              <a:extLst>
                <a:ext uri="{FF2B5EF4-FFF2-40B4-BE49-F238E27FC236}">
                  <a16:creationId xmlns:a16="http://schemas.microsoft.com/office/drawing/2014/main" id="{182E45E2-14BD-4462-9EA9-B5679C468E77}"/>
                </a:ext>
              </a:extLst>
            </p:cNvPr>
            <p:cNvSpPr/>
            <p:nvPr/>
          </p:nvSpPr>
          <p:spPr>
            <a:xfrm>
              <a:off x="964496" y="341322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Speech Bubble: Rectangle 184">
              <a:extLst>
                <a:ext uri="{FF2B5EF4-FFF2-40B4-BE49-F238E27FC236}">
                  <a16:creationId xmlns:a16="http://schemas.microsoft.com/office/drawing/2014/main" id="{E7057C9B-4A35-4C26-BC7E-549D73889596}"/>
                </a:ext>
              </a:extLst>
            </p:cNvPr>
            <p:cNvSpPr/>
            <p:nvPr/>
          </p:nvSpPr>
          <p:spPr>
            <a:xfrm>
              <a:off x="1268110" y="305217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Speech Bubble: Rectangle 185">
              <a:extLst>
                <a:ext uri="{FF2B5EF4-FFF2-40B4-BE49-F238E27FC236}">
                  <a16:creationId xmlns:a16="http://schemas.microsoft.com/office/drawing/2014/main" id="{4BAA905E-8D9B-4B8D-9AC4-2D17487DFEB7}"/>
                </a:ext>
              </a:extLst>
            </p:cNvPr>
            <p:cNvSpPr/>
            <p:nvPr/>
          </p:nvSpPr>
          <p:spPr>
            <a:xfrm>
              <a:off x="1314883" y="341274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Speech Bubble: Rectangle 186">
              <a:extLst>
                <a:ext uri="{FF2B5EF4-FFF2-40B4-BE49-F238E27FC236}">
                  <a16:creationId xmlns:a16="http://schemas.microsoft.com/office/drawing/2014/main" id="{EA829769-8C55-4B31-9BA6-1F8A12AA3CA5}"/>
                </a:ext>
              </a:extLst>
            </p:cNvPr>
            <p:cNvSpPr/>
            <p:nvPr/>
          </p:nvSpPr>
          <p:spPr>
            <a:xfrm>
              <a:off x="1133436" y="374607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40B8C8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BAE8D-723A-47D6-BA8B-1878D38D520A}"/>
              </a:ext>
            </a:extLst>
          </p:cNvPr>
          <p:cNvSpPr txBox="1"/>
          <p:nvPr/>
        </p:nvSpPr>
        <p:spPr>
          <a:xfrm rot="2300300">
            <a:off x="852408" y="2577264"/>
            <a:ext cx="11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rPr>
              <a:t>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  <a:ea typeface="MingLiU-ExtB" panose="02020500000000000000" pitchFamily="18" charset="-120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1F66AC5-43D2-4D12-AEAA-9A910C568A58}"/>
              </a:ext>
            </a:extLst>
          </p:cNvPr>
          <p:cNvSpPr/>
          <p:nvPr/>
        </p:nvSpPr>
        <p:spPr>
          <a:xfrm>
            <a:off x="1818128" y="3139940"/>
            <a:ext cx="108404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Topic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C8BEB-9C79-40BB-B877-36B4004348A8}"/>
              </a:ext>
            </a:extLst>
          </p:cNvPr>
          <p:cNvGrpSpPr/>
          <p:nvPr/>
        </p:nvGrpSpPr>
        <p:grpSpPr>
          <a:xfrm>
            <a:off x="2992204" y="3034177"/>
            <a:ext cx="1547841" cy="918545"/>
            <a:chOff x="2992204" y="3034177"/>
            <a:chExt cx="1547841" cy="918545"/>
          </a:xfrm>
        </p:grpSpPr>
        <p:sp>
          <p:nvSpPr>
            <p:cNvPr id="188" name="Speech Bubble: Rectangle 187">
              <a:extLst>
                <a:ext uri="{FF2B5EF4-FFF2-40B4-BE49-F238E27FC236}">
                  <a16:creationId xmlns:a16="http://schemas.microsoft.com/office/drawing/2014/main" id="{5C897CC4-EDEB-4BC8-B901-51C33F6B1BC7}"/>
                </a:ext>
              </a:extLst>
            </p:cNvPr>
            <p:cNvSpPr/>
            <p:nvPr/>
          </p:nvSpPr>
          <p:spPr>
            <a:xfrm>
              <a:off x="3703576" y="313598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DD4C7F8F-D26C-4527-9DEB-4E9370D12907}"/>
                </a:ext>
              </a:extLst>
            </p:cNvPr>
            <p:cNvSpPr/>
            <p:nvPr/>
          </p:nvSpPr>
          <p:spPr>
            <a:xfrm>
              <a:off x="3412810" y="313144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Speech Bubble: Rectangle 190">
              <a:extLst>
                <a:ext uri="{FF2B5EF4-FFF2-40B4-BE49-F238E27FC236}">
                  <a16:creationId xmlns:a16="http://schemas.microsoft.com/office/drawing/2014/main" id="{E8145D4B-D69F-4DA9-BC4E-E2304C268FDF}"/>
                </a:ext>
              </a:extLst>
            </p:cNvPr>
            <p:cNvSpPr/>
            <p:nvPr/>
          </p:nvSpPr>
          <p:spPr>
            <a:xfrm>
              <a:off x="3397694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Speech Bubble: Rectangle 192">
              <a:extLst>
                <a:ext uri="{FF2B5EF4-FFF2-40B4-BE49-F238E27FC236}">
                  <a16:creationId xmlns:a16="http://schemas.microsoft.com/office/drawing/2014/main" id="{72225294-CB9B-4C96-B1A3-B9D1890FC1FA}"/>
                </a:ext>
              </a:extLst>
            </p:cNvPr>
            <p:cNvSpPr/>
            <p:nvPr/>
          </p:nvSpPr>
          <p:spPr>
            <a:xfrm>
              <a:off x="3679763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Speech Bubble: Rectangle 193">
              <a:extLst>
                <a:ext uri="{FF2B5EF4-FFF2-40B4-BE49-F238E27FC236}">
                  <a16:creationId xmlns:a16="http://schemas.microsoft.com/office/drawing/2014/main" id="{8102E130-4C9E-43D5-97CB-4FFA8AAEE26F}"/>
                </a:ext>
              </a:extLst>
            </p:cNvPr>
            <p:cNvSpPr/>
            <p:nvPr/>
          </p:nvSpPr>
          <p:spPr>
            <a:xfrm>
              <a:off x="4298719" y="3411867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Speech Bubble: Rectangle 194">
              <a:extLst>
                <a:ext uri="{FF2B5EF4-FFF2-40B4-BE49-F238E27FC236}">
                  <a16:creationId xmlns:a16="http://schemas.microsoft.com/office/drawing/2014/main" id="{D6BC4F92-1A5D-4DA0-8676-D4283817AF53}"/>
                </a:ext>
              </a:extLst>
            </p:cNvPr>
            <p:cNvSpPr/>
            <p:nvPr/>
          </p:nvSpPr>
          <p:spPr>
            <a:xfrm>
              <a:off x="3998110" y="3693980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Speech Bubble: Rectangle 195">
              <a:extLst>
                <a:ext uri="{FF2B5EF4-FFF2-40B4-BE49-F238E27FC236}">
                  <a16:creationId xmlns:a16="http://schemas.microsoft.com/office/drawing/2014/main" id="{5B64839E-85D8-479B-9277-687748519B1E}"/>
                </a:ext>
              </a:extLst>
            </p:cNvPr>
            <p:cNvSpPr/>
            <p:nvPr/>
          </p:nvSpPr>
          <p:spPr>
            <a:xfrm>
              <a:off x="3403769" y="340335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Speech Bubble: Rectangle 196">
              <a:extLst>
                <a:ext uri="{FF2B5EF4-FFF2-40B4-BE49-F238E27FC236}">
                  <a16:creationId xmlns:a16="http://schemas.microsoft.com/office/drawing/2014/main" id="{C329F9DF-3DFF-450B-8601-C7825A12191A}"/>
                </a:ext>
              </a:extLst>
            </p:cNvPr>
            <p:cNvSpPr/>
            <p:nvPr/>
          </p:nvSpPr>
          <p:spPr>
            <a:xfrm>
              <a:off x="3709651" y="341624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Speech Bubble: Rectangle 197">
              <a:extLst>
                <a:ext uri="{FF2B5EF4-FFF2-40B4-BE49-F238E27FC236}">
                  <a16:creationId xmlns:a16="http://schemas.microsoft.com/office/drawing/2014/main" id="{C620EA7F-3485-4EFC-8CAF-EC1981092CF1}"/>
                </a:ext>
              </a:extLst>
            </p:cNvPr>
            <p:cNvSpPr/>
            <p:nvPr/>
          </p:nvSpPr>
          <p:spPr>
            <a:xfrm>
              <a:off x="4004185" y="341186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DF9070F-48DA-4D92-A0B4-0A660A85BD4D}"/>
                </a:ext>
              </a:extLst>
            </p:cNvPr>
            <p:cNvSpPr txBox="1"/>
            <p:nvPr/>
          </p:nvSpPr>
          <p:spPr>
            <a:xfrm>
              <a:off x="2998829" y="3034177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T1: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757C972-807D-4C48-B8B3-035618568228}"/>
                </a:ext>
              </a:extLst>
            </p:cNvPr>
            <p:cNvSpPr txBox="1"/>
            <p:nvPr/>
          </p:nvSpPr>
          <p:spPr>
            <a:xfrm>
              <a:off x="2992204" y="3314452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T2: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A9B9884-F223-4C0D-8778-0B99ECFC21C3}"/>
                </a:ext>
              </a:extLst>
            </p:cNvPr>
            <p:cNvSpPr txBox="1"/>
            <p:nvPr/>
          </p:nvSpPr>
          <p:spPr>
            <a:xfrm>
              <a:off x="2992204" y="3583390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T3: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A0613-4FCB-498F-BD2F-69FF41D9B975}"/>
              </a:ext>
            </a:extLst>
          </p:cNvPr>
          <p:cNvCxnSpPr>
            <a:stCxn id="202" idx="1"/>
            <a:endCxn id="188" idx="3"/>
          </p:cNvCxnSpPr>
          <p:nvPr/>
        </p:nvCxnSpPr>
        <p:spPr>
          <a:xfrm flipH="1">
            <a:off x="3944902" y="2980432"/>
            <a:ext cx="914820" cy="25213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C9FBF7D-C22B-4488-88FB-BD14ACA1CC80}"/>
              </a:ext>
            </a:extLst>
          </p:cNvPr>
          <p:cNvCxnSpPr>
            <a:cxnSpLocks/>
            <a:stCxn id="204" idx="1"/>
            <a:endCxn id="194" idx="3"/>
          </p:cNvCxnSpPr>
          <p:nvPr/>
        </p:nvCxnSpPr>
        <p:spPr>
          <a:xfrm flipH="1" flipV="1">
            <a:off x="4540045" y="3508450"/>
            <a:ext cx="319677" cy="3856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69DAF93-4DAC-4CD5-B210-961CCAE78F68}"/>
              </a:ext>
            </a:extLst>
          </p:cNvPr>
          <p:cNvCxnSpPr>
            <a:cxnSpLocks/>
            <a:stCxn id="203" idx="1"/>
            <a:endCxn id="188" idx="3"/>
          </p:cNvCxnSpPr>
          <p:nvPr/>
        </p:nvCxnSpPr>
        <p:spPr>
          <a:xfrm flipH="1" flipV="1">
            <a:off x="3944902" y="3232571"/>
            <a:ext cx="914820" cy="227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472A672-07B6-42F1-A4E1-E849B21E336A}"/>
              </a:ext>
            </a:extLst>
          </p:cNvPr>
          <p:cNvCxnSpPr>
            <a:cxnSpLocks/>
            <a:stCxn id="202" idx="1"/>
            <a:endCxn id="194" idx="3"/>
          </p:cNvCxnSpPr>
          <p:nvPr/>
        </p:nvCxnSpPr>
        <p:spPr>
          <a:xfrm flipH="1">
            <a:off x="4540045" y="2980432"/>
            <a:ext cx="319677" cy="5280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5F3B9C0-D5C0-40ED-B8FC-19E8124B7B31}"/>
              </a:ext>
            </a:extLst>
          </p:cNvPr>
          <p:cNvCxnSpPr>
            <a:cxnSpLocks/>
            <a:stCxn id="204" idx="1"/>
            <a:endCxn id="195" idx="3"/>
          </p:cNvCxnSpPr>
          <p:nvPr/>
        </p:nvCxnSpPr>
        <p:spPr>
          <a:xfrm flipH="1" flipV="1">
            <a:off x="4239436" y="3790563"/>
            <a:ext cx="620286" cy="1035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1437F41-2492-443F-9B06-FD9EB01F8A0D}"/>
              </a:ext>
            </a:extLst>
          </p:cNvPr>
          <p:cNvCxnSpPr>
            <a:cxnSpLocks/>
            <a:stCxn id="205" idx="1"/>
            <a:endCxn id="194" idx="3"/>
          </p:cNvCxnSpPr>
          <p:nvPr/>
        </p:nvCxnSpPr>
        <p:spPr>
          <a:xfrm flipH="1" flipV="1">
            <a:off x="4540045" y="3508450"/>
            <a:ext cx="319677" cy="6884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875CB2C-063A-4689-AB5F-FA2239724430}"/>
              </a:ext>
            </a:extLst>
          </p:cNvPr>
          <p:cNvCxnSpPr>
            <a:cxnSpLocks/>
            <a:stCxn id="205" idx="1"/>
            <a:endCxn id="195" idx="3"/>
          </p:cNvCxnSpPr>
          <p:nvPr/>
        </p:nvCxnSpPr>
        <p:spPr>
          <a:xfrm flipH="1" flipV="1">
            <a:off x="4239436" y="3790563"/>
            <a:ext cx="620286" cy="4063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A4D6E-B3BB-4A38-9BA1-BD839EFADF9A}"/>
              </a:ext>
            </a:extLst>
          </p:cNvPr>
          <p:cNvGrpSpPr/>
          <p:nvPr/>
        </p:nvGrpSpPr>
        <p:grpSpPr>
          <a:xfrm>
            <a:off x="4859722" y="2761930"/>
            <a:ext cx="437003" cy="1653505"/>
            <a:chOff x="4859722" y="2761930"/>
            <a:chExt cx="437003" cy="1653505"/>
          </a:xfrm>
        </p:grpSpPr>
        <p:pic>
          <p:nvPicPr>
            <p:cNvPr id="202" name="Graphic 201" descr="User outline">
              <a:extLst>
                <a:ext uri="{FF2B5EF4-FFF2-40B4-BE49-F238E27FC236}">
                  <a16:creationId xmlns:a16="http://schemas.microsoft.com/office/drawing/2014/main" id="{0F5BE115-335A-44EA-AD4B-07667B96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9722" y="2761930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3" name="Graphic 202" descr="User outline">
              <a:extLst>
                <a:ext uri="{FF2B5EF4-FFF2-40B4-BE49-F238E27FC236}">
                  <a16:creationId xmlns:a16="http://schemas.microsoft.com/office/drawing/2014/main" id="{64BD423A-D560-42A6-9A5F-5372E1B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03679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Graphic 203" descr="User outline">
              <a:extLst>
                <a:ext uri="{FF2B5EF4-FFF2-40B4-BE49-F238E27FC236}">
                  <a16:creationId xmlns:a16="http://schemas.microsoft.com/office/drawing/2014/main" id="{605BDD8F-0DB5-4ABD-9634-559DE1DE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675575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" name="Graphic 204" descr="User outline">
              <a:extLst>
                <a:ext uri="{FF2B5EF4-FFF2-40B4-BE49-F238E27FC236}">
                  <a16:creationId xmlns:a16="http://schemas.microsoft.com/office/drawing/2014/main" id="{D751B3CE-8AEE-43D1-83C8-7709F74B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978432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798208B2-6D74-4F36-AC90-BEA0095B731D}"/>
              </a:ext>
            </a:extLst>
          </p:cNvPr>
          <p:cNvGraphicFramePr>
            <a:graphicFrameLocks noGrp="1"/>
          </p:cNvGraphicFramePr>
          <p:nvPr/>
        </p:nvGraphicFramePr>
        <p:xfrm>
          <a:off x="5575392" y="2892302"/>
          <a:ext cx="2088315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5FB4-69EC-4011-BCD4-BB8F681BB870}"/>
              </a:ext>
            </a:extLst>
          </p:cNvPr>
          <p:cNvGrpSpPr/>
          <p:nvPr/>
        </p:nvGrpSpPr>
        <p:grpSpPr>
          <a:xfrm>
            <a:off x="9288184" y="2754438"/>
            <a:ext cx="1791955" cy="1674902"/>
            <a:chOff x="9072284" y="2754438"/>
            <a:chExt cx="1791955" cy="1674902"/>
          </a:xfrm>
        </p:grpSpPr>
        <p:pic>
          <p:nvPicPr>
            <p:cNvPr id="217" name="Graphic 216" descr="User outline">
              <a:extLst>
                <a:ext uri="{FF2B5EF4-FFF2-40B4-BE49-F238E27FC236}">
                  <a16:creationId xmlns:a16="http://schemas.microsoft.com/office/drawing/2014/main" id="{01704495-55A1-4735-8600-E3EE562D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2939201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8" name="Graphic 217" descr="User outline">
              <a:extLst>
                <a:ext uri="{FF2B5EF4-FFF2-40B4-BE49-F238E27FC236}">
                  <a16:creationId xmlns:a16="http://schemas.microsoft.com/office/drawing/2014/main" id="{A851A9FA-8C23-4735-9E2F-7CCF746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236" y="358037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9" name="Graphic 218" descr="User outline">
              <a:extLst>
                <a:ext uri="{FF2B5EF4-FFF2-40B4-BE49-F238E27FC236}">
                  <a16:creationId xmlns:a16="http://schemas.microsoft.com/office/drawing/2014/main" id="{0ACBAED8-F8E8-4FFA-90BD-2A875837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3992337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0" name="Graphic 219" descr="User outline">
              <a:extLst>
                <a:ext uri="{FF2B5EF4-FFF2-40B4-BE49-F238E27FC236}">
                  <a16:creationId xmlns:a16="http://schemas.microsoft.com/office/drawing/2014/main" id="{00B98B71-48F1-46BF-AFDD-C936D1EE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2284" y="3555334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A17EE72-B5AC-4904-B72B-AF10D0FD69BF}"/>
                </a:ext>
              </a:extLst>
            </p:cNvPr>
            <p:cNvCxnSpPr>
              <a:cxnSpLocks/>
              <a:stCxn id="217" idx="2"/>
              <a:endCxn id="219" idx="0"/>
            </p:cNvCxnSpPr>
            <p:nvPr/>
          </p:nvCxnSpPr>
          <p:spPr>
            <a:xfrm>
              <a:off x="9990233" y="3376204"/>
              <a:ext cx="0" cy="616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CA791A7-6500-4D3C-8063-CD0FEC555B48}"/>
                </a:ext>
              </a:extLst>
            </p:cNvPr>
            <p:cNvCxnSpPr>
              <a:cxnSpLocks/>
              <a:stCxn id="220" idx="3"/>
              <a:endCxn id="217" idx="2"/>
            </p:cNvCxnSpPr>
            <p:nvPr/>
          </p:nvCxnSpPr>
          <p:spPr>
            <a:xfrm flipV="1">
              <a:off x="9509287" y="3376204"/>
              <a:ext cx="480946" cy="397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0E0FACC-F892-4013-BF69-BB0797ECB5AD}"/>
                </a:ext>
              </a:extLst>
            </p:cNvPr>
            <p:cNvCxnSpPr>
              <a:cxnSpLocks/>
              <a:endCxn id="219" idx="3"/>
            </p:cNvCxnSpPr>
            <p:nvPr/>
          </p:nvCxnSpPr>
          <p:spPr>
            <a:xfrm flipH="1">
              <a:off x="10208734" y="3907889"/>
              <a:ext cx="262444" cy="302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F9C11C-61B5-44A3-B269-C2E38279B431}"/>
                </a:ext>
              </a:extLst>
            </p:cNvPr>
            <p:cNvCxnSpPr>
              <a:cxnSpLocks/>
              <a:stCxn id="217" idx="2"/>
              <a:endCxn id="218" idx="1"/>
            </p:cNvCxnSpPr>
            <p:nvPr/>
          </p:nvCxnSpPr>
          <p:spPr>
            <a:xfrm>
              <a:off x="9990233" y="3376204"/>
              <a:ext cx="437003" cy="42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9B6E966-58F1-4009-A1CB-0A8BAABC5684}"/>
                </a:ext>
              </a:extLst>
            </p:cNvPr>
            <p:cNvSpPr txBox="1"/>
            <p:nvPr/>
          </p:nvSpPr>
          <p:spPr>
            <a:xfrm>
              <a:off x="9796249" y="2754438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U1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9E1026-D743-4706-81DA-7B86CD6EFEB6}"/>
                </a:ext>
              </a:extLst>
            </p:cNvPr>
            <p:cNvSpPr txBox="1"/>
            <p:nvPr/>
          </p:nvSpPr>
          <p:spPr>
            <a:xfrm>
              <a:off x="9081130" y="337449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U2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42EE0DB4-DE5D-4779-AA4C-EF5D1C32F5B2}"/>
                </a:ext>
              </a:extLst>
            </p:cNvPr>
            <p:cNvSpPr txBox="1"/>
            <p:nvPr/>
          </p:nvSpPr>
          <p:spPr>
            <a:xfrm>
              <a:off x="10418390" y="341367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U3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5AF6809-BB83-432D-A179-8DEEE6ADD538}"/>
                </a:ext>
              </a:extLst>
            </p:cNvPr>
            <p:cNvSpPr txBox="1"/>
            <p:nvPr/>
          </p:nvSpPr>
          <p:spPr>
            <a:xfrm>
              <a:off x="9562460" y="3967293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U4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1" name="Cube 270">
            <a:extLst>
              <a:ext uri="{FF2B5EF4-FFF2-40B4-BE49-F238E27FC236}">
                <a16:creationId xmlns:a16="http://schemas.microsoft.com/office/drawing/2014/main" id="{9A13FD07-336F-43E2-AF83-6C52DC411DD8}"/>
              </a:ext>
            </a:extLst>
          </p:cNvPr>
          <p:cNvSpPr/>
          <p:nvPr/>
        </p:nvSpPr>
        <p:spPr>
          <a:xfrm>
            <a:off x="7936077" y="3243935"/>
            <a:ext cx="1137409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User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275" name="Cube 274">
            <a:extLst>
              <a:ext uri="{FF2B5EF4-FFF2-40B4-BE49-F238E27FC236}">
                <a16:creationId xmlns:a16="http://schemas.microsoft.com/office/drawing/2014/main" id="{AD81116E-2A12-4417-A1B6-F624330A23FF}"/>
              </a:ext>
            </a:extLst>
          </p:cNvPr>
          <p:cNvSpPr/>
          <p:nvPr/>
        </p:nvSpPr>
        <p:spPr>
          <a:xfrm>
            <a:off x="9359220" y="5117339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Graph Embedding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15" name="Table 25">
            <a:extLst>
              <a:ext uri="{FF2B5EF4-FFF2-40B4-BE49-F238E27FC236}">
                <a16:creationId xmlns:a16="http://schemas.microsoft.com/office/drawing/2014/main" id="{AE6F3596-A2D2-4037-B4C1-08CE595F33F6}"/>
              </a:ext>
            </a:extLst>
          </p:cNvPr>
          <p:cNvGraphicFramePr>
            <a:graphicFrameLocks noGrp="1"/>
          </p:cNvGraphicFramePr>
          <p:nvPr/>
        </p:nvGraphicFramePr>
        <p:xfrm>
          <a:off x="6596743" y="4615984"/>
          <a:ext cx="2391472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6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466530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475861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  <a:gridCol w="432044">
                  <a:extLst>
                    <a:ext uri="{9D8B030D-6E8A-4147-A177-3AD203B41FA5}">
                      <a16:colId xmlns:a16="http://schemas.microsoft.com/office/drawing/2014/main" val="95043786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D4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567F2-746C-4FB2-8DBC-5BCFEC5AC57F}"/>
              </a:ext>
            </a:extLst>
          </p:cNvPr>
          <p:cNvGrpSpPr/>
          <p:nvPr/>
        </p:nvGrpSpPr>
        <p:grpSpPr>
          <a:xfrm>
            <a:off x="3429183" y="4600896"/>
            <a:ext cx="1583195" cy="1671340"/>
            <a:chOff x="3429183" y="4600896"/>
            <a:chExt cx="1583195" cy="16713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39A499-39FB-4064-8267-B5B93100431C}"/>
                </a:ext>
              </a:extLst>
            </p:cNvPr>
            <p:cNvGrpSpPr/>
            <p:nvPr/>
          </p:nvGrpSpPr>
          <p:grpSpPr>
            <a:xfrm>
              <a:off x="3803806" y="4645719"/>
              <a:ext cx="445849" cy="603709"/>
              <a:chOff x="3803806" y="4645719"/>
              <a:chExt cx="445849" cy="603709"/>
            </a:xfrm>
          </p:grpSpPr>
          <p:pic>
            <p:nvPicPr>
              <p:cNvPr id="319" name="Graphic 318" descr="User outline">
                <a:extLst>
                  <a:ext uri="{FF2B5EF4-FFF2-40B4-BE49-F238E27FC236}">
                    <a16:creationId xmlns:a16="http://schemas.microsoft.com/office/drawing/2014/main" id="{F28EEC9F-A00B-4A94-A497-AE456532B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12652" y="4812425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5FCAA9EF-8A6D-4C42-906D-0100B977C893}"/>
                  </a:ext>
                </a:extLst>
              </p:cNvPr>
              <p:cNvSpPr txBox="1"/>
              <p:nvPr/>
            </p:nvSpPr>
            <p:spPr>
              <a:xfrm>
                <a:off x="3803806" y="4645719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U3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ACB83E-E64F-4FD5-BAF4-9D80A17526B5}"/>
                </a:ext>
              </a:extLst>
            </p:cNvPr>
            <p:cNvGrpSpPr/>
            <p:nvPr/>
          </p:nvGrpSpPr>
          <p:grpSpPr>
            <a:xfrm>
              <a:off x="4318132" y="4693862"/>
              <a:ext cx="579615" cy="575503"/>
              <a:chOff x="4318132" y="4693862"/>
              <a:chExt cx="579615" cy="575503"/>
            </a:xfrm>
          </p:grpSpPr>
          <p:pic>
            <p:nvPicPr>
              <p:cNvPr id="320" name="Graphic 319" descr="User outline">
                <a:extLst>
                  <a:ext uri="{FF2B5EF4-FFF2-40B4-BE49-F238E27FC236}">
                    <a16:creationId xmlns:a16="http://schemas.microsoft.com/office/drawing/2014/main" id="{F22369B5-AA43-4D3C-A0C9-C4C86FA7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0744" y="4832362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F5BBE87-D116-46C5-9C6A-6F6994EB154D}"/>
                  </a:ext>
                </a:extLst>
              </p:cNvPr>
              <p:cNvSpPr txBox="1"/>
              <p:nvPr/>
            </p:nvSpPr>
            <p:spPr>
              <a:xfrm>
                <a:off x="4318132" y="4693862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U4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2D2E406-698F-4D3C-92DF-A0BCDF1E8C6F}"/>
                </a:ext>
              </a:extLst>
            </p:cNvPr>
            <p:cNvSpPr/>
            <p:nvPr/>
          </p:nvSpPr>
          <p:spPr>
            <a:xfrm rot="16700199">
              <a:off x="3911312" y="4301186"/>
              <a:ext cx="801355" cy="1400776"/>
            </a:xfrm>
            <a:custGeom>
              <a:avLst/>
              <a:gdLst>
                <a:gd name="connsiteX0" fmla="*/ 0 w 801355"/>
                <a:gd name="connsiteY0" fmla="*/ 700388 h 1400776"/>
                <a:gd name="connsiteX1" fmla="*/ 400678 w 801355"/>
                <a:gd name="connsiteY1" fmla="*/ 0 h 1400776"/>
                <a:gd name="connsiteX2" fmla="*/ 801356 w 801355"/>
                <a:gd name="connsiteY2" fmla="*/ 700388 h 1400776"/>
                <a:gd name="connsiteX3" fmla="*/ 400678 w 801355"/>
                <a:gd name="connsiteY3" fmla="*/ 1400776 h 1400776"/>
                <a:gd name="connsiteX4" fmla="*/ 0 w 801355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355" h="1400776" extrusionOk="0">
                  <a:moveTo>
                    <a:pt x="0" y="700388"/>
                  </a:moveTo>
                  <a:cubicBezTo>
                    <a:pt x="-35097" y="283683"/>
                    <a:pt x="145173" y="-11913"/>
                    <a:pt x="400678" y="0"/>
                  </a:cubicBezTo>
                  <a:cubicBezTo>
                    <a:pt x="607766" y="40243"/>
                    <a:pt x="711221" y="352220"/>
                    <a:pt x="801356" y="700388"/>
                  </a:cubicBezTo>
                  <a:cubicBezTo>
                    <a:pt x="773491" y="1067435"/>
                    <a:pt x="629499" y="1397998"/>
                    <a:pt x="400678" y="1400776"/>
                  </a:cubicBezTo>
                  <a:cubicBezTo>
                    <a:pt x="180578" y="1393010"/>
                    <a:pt x="20358" y="1093398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4A2BB8-DFD8-44CE-AF7D-08A0B88EDFC6}"/>
                </a:ext>
              </a:extLst>
            </p:cNvPr>
            <p:cNvGrpSpPr/>
            <p:nvPr/>
          </p:nvGrpSpPr>
          <p:grpSpPr>
            <a:xfrm>
              <a:off x="3698891" y="5512446"/>
              <a:ext cx="408703" cy="621766"/>
              <a:chOff x="3698891" y="5512446"/>
              <a:chExt cx="408703" cy="621766"/>
            </a:xfrm>
          </p:grpSpPr>
          <p:pic>
            <p:nvPicPr>
              <p:cNvPr id="318" name="Graphic 317" descr="User outline">
                <a:extLst>
                  <a:ext uri="{FF2B5EF4-FFF2-40B4-BE49-F238E27FC236}">
                    <a16:creationId xmlns:a16="http://schemas.microsoft.com/office/drawing/2014/main" id="{D6324A9F-57DD-44F4-BA19-D12A7097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98891" y="5697209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F0EF8A-E00F-4367-88AA-9D1BEBD3CDB9}"/>
                  </a:ext>
                </a:extLst>
              </p:cNvPr>
              <p:cNvSpPr txBox="1"/>
              <p:nvPr/>
            </p:nvSpPr>
            <p:spPr>
              <a:xfrm>
                <a:off x="3720603" y="5512446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U1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148131-389A-4398-AF22-2B0030D77DE0}"/>
                </a:ext>
              </a:extLst>
            </p:cNvPr>
            <p:cNvGrpSpPr/>
            <p:nvPr/>
          </p:nvGrpSpPr>
          <p:grpSpPr>
            <a:xfrm>
              <a:off x="4134741" y="5577679"/>
              <a:ext cx="394825" cy="617845"/>
              <a:chOff x="4134741" y="5577679"/>
              <a:chExt cx="394825" cy="617845"/>
            </a:xfrm>
          </p:grpSpPr>
          <p:pic>
            <p:nvPicPr>
              <p:cNvPr id="321" name="Graphic 320" descr="User outline">
                <a:extLst>
                  <a:ext uri="{FF2B5EF4-FFF2-40B4-BE49-F238E27FC236}">
                    <a16:creationId xmlns:a16="http://schemas.microsoft.com/office/drawing/2014/main" id="{691D7884-24E7-467B-BD42-34A44038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34741" y="5758521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BEB467CE-D39E-4050-A7FA-3B0F9540892C}"/>
                  </a:ext>
                </a:extLst>
              </p:cNvPr>
              <p:cNvSpPr txBox="1"/>
              <p:nvPr/>
            </p:nvSpPr>
            <p:spPr>
              <a:xfrm>
                <a:off x="4142575" y="5577679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U2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CE4DE7F-79FB-4658-B7BF-F8091FEE2D89}"/>
                </a:ext>
              </a:extLst>
            </p:cNvPr>
            <p:cNvSpPr/>
            <p:nvPr/>
          </p:nvSpPr>
          <p:spPr>
            <a:xfrm rot="16805526">
              <a:off x="3750606" y="5192883"/>
              <a:ext cx="757930" cy="1400776"/>
            </a:xfrm>
            <a:custGeom>
              <a:avLst/>
              <a:gdLst>
                <a:gd name="connsiteX0" fmla="*/ 0 w 757930"/>
                <a:gd name="connsiteY0" fmla="*/ 700388 h 1400776"/>
                <a:gd name="connsiteX1" fmla="*/ 378965 w 757930"/>
                <a:gd name="connsiteY1" fmla="*/ 0 h 1400776"/>
                <a:gd name="connsiteX2" fmla="*/ 757930 w 757930"/>
                <a:gd name="connsiteY2" fmla="*/ 700388 h 1400776"/>
                <a:gd name="connsiteX3" fmla="*/ 378965 w 757930"/>
                <a:gd name="connsiteY3" fmla="*/ 1400776 h 1400776"/>
                <a:gd name="connsiteX4" fmla="*/ 0 w 757930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930" h="1400776" extrusionOk="0">
                  <a:moveTo>
                    <a:pt x="0" y="700388"/>
                  </a:moveTo>
                  <a:cubicBezTo>
                    <a:pt x="-20914" y="295762"/>
                    <a:pt x="129249" y="-14072"/>
                    <a:pt x="378965" y="0"/>
                  </a:cubicBezTo>
                  <a:cubicBezTo>
                    <a:pt x="581444" y="19322"/>
                    <a:pt x="678108" y="347798"/>
                    <a:pt x="757930" y="700388"/>
                  </a:cubicBezTo>
                  <a:cubicBezTo>
                    <a:pt x="726719" y="1065061"/>
                    <a:pt x="596499" y="1397739"/>
                    <a:pt x="378965" y="1400776"/>
                  </a:cubicBezTo>
                  <a:cubicBezTo>
                    <a:pt x="174843" y="1366939"/>
                    <a:pt x="31884" y="1096906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8" name="Cube 337">
            <a:extLst>
              <a:ext uri="{FF2B5EF4-FFF2-40B4-BE49-F238E27FC236}">
                <a16:creationId xmlns:a16="http://schemas.microsoft.com/office/drawing/2014/main" id="{4A4A94A1-27A9-4FAA-AA9C-17A82DB6E9F4}"/>
              </a:ext>
            </a:extLst>
          </p:cNvPr>
          <p:cNvSpPr/>
          <p:nvPr/>
        </p:nvSpPr>
        <p:spPr>
          <a:xfrm>
            <a:off x="5189936" y="4975268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Community Prediction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64876B-9968-4C1C-8192-B22A5CDBD758}"/>
              </a:ext>
            </a:extLst>
          </p:cNvPr>
          <p:cNvSpPr txBox="1"/>
          <p:nvPr/>
        </p:nvSpPr>
        <p:spPr>
          <a:xfrm>
            <a:off x="5123696" y="2940974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U1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04C9F2-5201-4854-9B0C-369DC23B3ABC}"/>
              </a:ext>
            </a:extLst>
          </p:cNvPr>
          <p:cNvSpPr txBox="1"/>
          <p:nvPr/>
        </p:nvSpPr>
        <p:spPr>
          <a:xfrm>
            <a:off x="5125122" y="321752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U2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EBECEB-CFBD-4685-B960-77B27E098448}"/>
              </a:ext>
            </a:extLst>
          </p:cNvPr>
          <p:cNvSpPr txBox="1"/>
          <p:nvPr/>
        </p:nvSpPr>
        <p:spPr>
          <a:xfrm>
            <a:off x="5112894" y="385073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U3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7FE571-8AA1-4734-8B02-BEBDD72A87FD}"/>
              </a:ext>
            </a:extLst>
          </p:cNvPr>
          <p:cNvSpPr txBox="1"/>
          <p:nvPr/>
        </p:nvSpPr>
        <p:spPr>
          <a:xfrm>
            <a:off x="5112894" y="4152341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U4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7A8DBA-47AC-44AC-9326-ADC16EED2C88}"/>
              </a:ext>
            </a:extLst>
          </p:cNvPr>
          <p:cNvCxnSpPr>
            <a:stCxn id="176" idx="4"/>
            <a:endCxn id="275" idx="5"/>
          </p:cNvCxnSpPr>
          <p:nvPr/>
        </p:nvCxnSpPr>
        <p:spPr>
          <a:xfrm flipH="1">
            <a:off x="10621244" y="4139338"/>
            <a:ext cx="441162" cy="1263474"/>
          </a:xfrm>
          <a:prstGeom prst="curvedConnector3">
            <a:avLst>
              <a:gd name="adj1" fmla="val -10059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10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4BDC7-096F-45C1-A9A6-07DD7A3B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9845A80-1376-4685-9365-2336697D4982}"/>
              </a:ext>
            </a:extLst>
          </p:cNvPr>
          <p:cNvSpPr/>
          <p:nvPr/>
        </p:nvSpPr>
        <p:spPr>
          <a:xfrm>
            <a:off x="134225" y="368300"/>
            <a:ext cx="11933666" cy="5638218"/>
          </a:xfrm>
          <a:prstGeom prst="cube">
            <a:avLst>
              <a:gd name="adj" fmla="val 803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Graph Embedding</a:t>
            </a:r>
            <a:endParaRPr lang="en-CA" sz="2400" dirty="0"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7647A3-2D13-4519-89EF-3B320F3DA443}"/>
              </a:ext>
            </a:extLst>
          </p:cNvPr>
          <p:cNvGrpSpPr/>
          <p:nvPr/>
        </p:nvGrpSpPr>
        <p:grpSpPr>
          <a:xfrm>
            <a:off x="180420" y="1313096"/>
            <a:ext cx="11877355" cy="4071122"/>
            <a:chOff x="89415" y="1935396"/>
            <a:chExt cx="11968163" cy="40711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784B11-2C7A-470E-805C-54579F75955F}"/>
                </a:ext>
              </a:extLst>
            </p:cNvPr>
            <p:cNvSpPr/>
            <p:nvPr/>
          </p:nvSpPr>
          <p:spPr>
            <a:xfrm>
              <a:off x="1013821" y="2355920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7219B9-0606-4D26-800C-38E3049C97B2}"/>
                </a:ext>
              </a:extLst>
            </p:cNvPr>
            <p:cNvSpPr/>
            <p:nvPr/>
          </p:nvSpPr>
          <p:spPr>
            <a:xfrm>
              <a:off x="687561" y="245668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198CDB-F5E8-43F6-BB71-4A5E662A1F80}"/>
                </a:ext>
              </a:extLst>
            </p:cNvPr>
            <p:cNvSpPr/>
            <p:nvPr/>
          </p:nvSpPr>
          <p:spPr>
            <a:xfrm>
              <a:off x="1340081" y="24487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F8E7E3-A398-4F00-AA85-68459F7AE322}"/>
                </a:ext>
              </a:extLst>
            </p:cNvPr>
            <p:cNvSpPr/>
            <p:nvPr/>
          </p:nvSpPr>
          <p:spPr>
            <a:xfrm>
              <a:off x="521751" y="2779829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8313D0-7B23-4ACE-914F-A56F1079E22F}"/>
                </a:ext>
              </a:extLst>
            </p:cNvPr>
            <p:cNvSpPr/>
            <p:nvPr/>
          </p:nvSpPr>
          <p:spPr>
            <a:xfrm>
              <a:off x="760920" y="3064854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985CD7-F4B8-4292-8F8F-72E84D233383}"/>
                </a:ext>
              </a:extLst>
            </p:cNvPr>
            <p:cNvSpPr/>
            <p:nvPr/>
          </p:nvSpPr>
          <p:spPr>
            <a:xfrm>
              <a:off x="1345334" y="276564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593044-C588-4DED-88BC-7CED60D35BB4}"/>
                </a:ext>
              </a:extLst>
            </p:cNvPr>
            <p:cNvSpPr/>
            <p:nvPr/>
          </p:nvSpPr>
          <p:spPr>
            <a:xfrm>
              <a:off x="1154325" y="30824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3DCC67-AF84-4115-85BA-358AEA959241}"/>
                </a:ext>
              </a:extLst>
            </p:cNvPr>
            <p:cNvSpPr/>
            <p:nvPr/>
          </p:nvSpPr>
          <p:spPr>
            <a:xfrm>
              <a:off x="9018921" y="2355920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A28121B-8A3D-44F6-BE03-5C2E24C829EC}"/>
                </a:ext>
              </a:extLst>
            </p:cNvPr>
            <p:cNvSpPr/>
            <p:nvPr/>
          </p:nvSpPr>
          <p:spPr>
            <a:xfrm>
              <a:off x="8692661" y="245668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4B5DA5-6830-4C54-8F27-D0D665BF09ED}"/>
                </a:ext>
              </a:extLst>
            </p:cNvPr>
            <p:cNvSpPr/>
            <p:nvPr/>
          </p:nvSpPr>
          <p:spPr>
            <a:xfrm>
              <a:off x="9345181" y="24487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C9E78D-AD79-41D6-A4AC-92BCC934C9E2}"/>
                </a:ext>
              </a:extLst>
            </p:cNvPr>
            <p:cNvSpPr/>
            <p:nvPr/>
          </p:nvSpPr>
          <p:spPr>
            <a:xfrm>
              <a:off x="8526851" y="2779829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4C42A-25C8-4CAC-ADE0-9E8EB936DA0C}"/>
                </a:ext>
              </a:extLst>
            </p:cNvPr>
            <p:cNvSpPr/>
            <p:nvPr/>
          </p:nvSpPr>
          <p:spPr>
            <a:xfrm>
              <a:off x="8766020" y="3064854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DDC342-D903-4924-ADF4-F50497A853AE}"/>
                </a:ext>
              </a:extLst>
            </p:cNvPr>
            <p:cNvSpPr/>
            <p:nvPr/>
          </p:nvSpPr>
          <p:spPr>
            <a:xfrm>
              <a:off x="9350434" y="276564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BDBA058-C916-441E-ACE6-AF0B353DAEF5}"/>
                </a:ext>
              </a:extLst>
            </p:cNvPr>
            <p:cNvSpPr/>
            <p:nvPr/>
          </p:nvSpPr>
          <p:spPr>
            <a:xfrm>
              <a:off x="9159425" y="30824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DF1809-5C11-473D-A4BA-2025B54F42FD}"/>
                </a:ext>
              </a:extLst>
            </p:cNvPr>
            <p:cNvSpPr/>
            <p:nvPr/>
          </p:nvSpPr>
          <p:spPr>
            <a:xfrm>
              <a:off x="11020196" y="2355920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7DCF9A-556D-455D-9673-6AFC81FC4C5A}"/>
                </a:ext>
              </a:extLst>
            </p:cNvPr>
            <p:cNvSpPr/>
            <p:nvPr/>
          </p:nvSpPr>
          <p:spPr>
            <a:xfrm>
              <a:off x="10693936" y="245668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6768A0-53D8-4BCE-A1FF-E4717BBC7E18}"/>
                </a:ext>
              </a:extLst>
            </p:cNvPr>
            <p:cNvSpPr/>
            <p:nvPr/>
          </p:nvSpPr>
          <p:spPr>
            <a:xfrm>
              <a:off x="11346456" y="24487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7C4C92-954E-49F7-AD0F-0C176E15F339}"/>
                </a:ext>
              </a:extLst>
            </p:cNvPr>
            <p:cNvSpPr/>
            <p:nvPr/>
          </p:nvSpPr>
          <p:spPr>
            <a:xfrm>
              <a:off x="10528126" y="2779829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84DBF8-A1F2-41CB-9F54-14A6B6AEDBBC}"/>
                </a:ext>
              </a:extLst>
            </p:cNvPr>
            <p:cNvSpPr/>
            <p:nvPr/>
          </p:nvSpPr>
          <p:spPr>
            <a:xfrm>
              <a:off x="10767295" y="3064854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EB12DD3-93CF-459E-BA4C-051CD7ECD5A4}"/>
                </a:ext>
              </a:extLst>
            </p:cNvPr>
            <p:cNvSpPr/>
            <p:nvPr/>
          </p:nvSpPr>
          <p:spPr>
            <a:xfrm>
              <a:off x="11351709" y="276564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26DB2D-0466-4E63-A0B0-5F8E2C124437}"/>
                </a:ext>
              </a:extLst>
            </p:cNvPr>
            <p:cNvSpPr/>
            <p:nvPr/>
          </p:nvSpPr>
          <p:spPr>
            <a:xfrm>
              <a:off x="11160700" y="30824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8CE0BD-7510-466F-BD4F-8E2A8429D0F0}"/>
                </a:ext>
              </a:extLst>
            </p:cNvPr>
            <p:cNvSpPr/>
            <p:nvPr/>
          </p:nvSpPr>
          <p:spPr>
            <a:xfrm>
              <a:off x="3015096" y="2355920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7FC26DD-F8A5-4B3D-AF0C-E93AD71A2122}"/>
                </a:ext>
              </a:extLst>
            </p:cNvPr>
            <p:cNvSpPr/>
            <p:nvPr/>
          </p:nvSpPr>
          <p:spPr>
            <a:xfrm>
              <a:off x="2688836" y="245668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DCE1DAC-0312-4CE3-9B57-8C4B60C5821F}"/>
                </a:ext>
              </a:extLst>
            </p:cNvPr>
            <p:cNvSpPr/>
            <p:nvPr/>
          </p:nvSpPr>
          <p:spPr>
            <a:xfrm>
              <a:off x="3341356" y="24487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E10D33-7158-43AD-9836-9F7BDC428AA5}"/>
                </a:ext>
              </a:extLst>
            </p:cNvPr>
            <p:cNvSpPr/>
            <p:nvPr/>
          </p:nvSpPr>
          <p:spPr>
            <a:xfrm>
              <a:off x="2523026" y="2779829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6275F3-5971-4572-BA5E-6B245CAF243F}"/>
                </a:ext>
              </a:extLst>
            </p:cNvPr>
            <p:cNvSpPr/>
            <p:nvPr/>
          </p:nvSpPr>
          <p:spPr>
            <a:xfrm>
              <a:off x="2762195" y="3064854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A2A9B7-25FF-48DC-AC99-68F3D3607F59}"/>
                </a:ext>
              </a:extLst>
            </p:cNvPr>
            <p:cNvSpPr/>
            <p:nvPr/>
          </p:nvSpPr>
          <p:spPr>
            <a:xfrm>
              <a:off x="3346609" y="276564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920365-D5E2-4111-9554-18C364E4C18B}"/>
                </a:ext>
              </a:extLst>
            </p:cNvPr>
            <p:cNvSpPr/>
            <p:nvPr/>
          </p:nvSpPr>
          <p:spPr>
            <a:xfrm>
              <a:off x="3155600" y="30824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923660-DE8A-4B28-8BD5-364D11918599}"/>
                </a:ext>
              </a:extLst>
            </p:cNvPr>
            <p:cNvSpPr/>
            <p:nvPr/>
          </p:nvSpPr>
          <p:spPr>
            <a:xfrm>
              <a:off x="5016371" y="2355920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55E30B-1F39-43F8-8C77-0B60C572DE6B}"/>
                </a:ext>
              </a:extLst>
            </p:cNvPr>
            <p:cNvSpPr/>
            <p:nvPr/>
          </p:nvSpPr>
          <p:spPr>
            <a:xfrm>
              <a:off x="4690111" y="245668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686EE9-ADAF-4261-B04D-2073452914BD}"/>
                </a:ext>
              </a:extLst>
            </p:cNvPr>
            <p:cNvSpPr/>
            <p:nvPr/>
          </p:nvSpPr>
          <p:spPr>
            <a:xfrm>
              <a:off x="5342631" y="24487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CFC9207-C5E6-41CA-81A6-BB3C7F1418BF}"/>
                </a:ext>
              </a:extLst>
            </p:cNvPr>
            <p:cNvSpPr/>
            <p:nvPr/>
          </p:nvSpPr>
          <p:spPr>
            <a:xfrm>
              <a:off x="4524301" y="2779829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73BE5C-656E-4BA9-8B4F-CD543A81A38F}"/>
                </a:ext>
              </a:extLst>
            </p:cNvPr>
            <p:cNvSpPr/>
            <p:nvPr/>
          </p:nvSpPr>
          <p:spPr>
            <a:xfrm>
              <a:off x="4763470" y="3064854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7C7FB54-19D5-47AB-A0EB-578A4665A286}"/>
                </a:ext>
              </a:extLst>
            </p:cNvPr>
            <p:cNvSpPr/>
            <p:nvPr/>
          </p:nvSpPr>
          <p:spPr>
            <a:xfrm>
              <a:off x="5347884" y="276564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39E694-6F37-47A7-A7CD-014623074757}"/>
                </a:ext>
              </a:extLst>
            </p:cNvPr>
            <p:cNvSpPr/>
            <p:nvPr/>
          </p:nvSpPr>
          <p:spPr>
            <a:xfrm>
              <a:off x="5156875" y="3082498"/>
              <a:ext cx="185756" cy="185756"/>
            </a:xfrm>
            <a:custGeom>
              <a:avLst/>
              <a:gdLst>
                <a:gd name="connsiteX0" fmla="*/ 0 w 185756"/>
                <a:gd name="connsiteY0" fmla="*/ 92878 h 185756"/>
                <a:gd name="connsiteX1" fmla="*/ 92878 w 185756"/>
                <a:gd name="connsiteY1" fmla="*/ 0 h 185756"/>
                <a:gd name="connsiteX2" fmla="*/ 185756 w 185756"/>
                <a:gd name="connsiteY2" fmla="*/ 92878 h 185756"/>
                <a:gd name="connsiteX3" fmla="*/ 92878 w 185756"/>
                <a:gd name="connsiteY3" fmla="*/ 185756 h 185756"/>
                <a:gd name="connsiteX4" fmla="*/ 0 w 185756"/>
                <a:gd name="connsiteY4" fmla="*/ 92878 h 18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56" h="185756" fill="none" extrusionOk="0">
                  <a:moveTo>
                    <a:pt x="0" y="92878"/>
                  </a:moveTo>
                  <a:cubicBezTo>
                    <a:pt x="-3782" y="40034"/>
                    <a:pt x="38157" y="6192"/>
                    <a:pt x="92878" y="0"/>
                  </a:cubicBezTo>
                  <a:cubicBezTo>
                    <a:pt x="144882" y="814"/>
                    <a:pt x="189618" y="45531"/>
                    <a:pt x="185756" y="92878"/>
                  </a:cubicBezTo>
                  <a:cubicBezTo>
                    <a:pt x="181752" y="142946"/>
                    <a:pt x="151242" y="193920"/>
                    <a:pt x="92878" y="185756"/>
                  </a:cubicBezTo>
                  <a:cubicBezTo>
                    <a:pt x="34761" y="194980"/>
                    <a:pt x="-853" y="143390"/>
                    <a:pt x="0" y="92878"/>
                  </a:cubicBezTo>
                  <a:close/>
                </a:path>
                <a:path w="185756" h="185756" stroke="0" extrusionOk="0">
                  <a:moveTo>
                    <a:pt x="0" y="92878"/>
                  </a:moveTo>
                  <a:cubicBezTo>
                    <a:pt x="8047" y="29739"/>
                    <a:pt x="42584" y="1569"/>
                    <a:pt x="92878" y="0"/>
                  </a:cubicBezTo>
                  <a:cubicBezTo>
                    <a:pt x="141558" y="-7278"/>
                    <a:pt x="195924" y="47665"/>
                    <a:pt x="185756" y="92878"/>
                  </a:cubicBezTo>
                  <a:cubicBezTo>
                    <a:pt x="185618" y="142663"/>
                    <a:pt x="134691" y="190027"/>
                    <a:pt x="92878" y="185756"/>
                  </a:cubicBezTo>
                  <a:cubicBezTo>
                    <a:pt x="38487" y="170902"/>
                    <a:pt x="7324" y="154734"/>
                    <a:pt x="0" y="92878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B302DA-BF85-4C38-81BE-A4B79F5B46D5}"/>
                </a:ext>
              </a:extLst>
            </p:cNvPr>
            <p:cNvSpPr txBox="1"/>
            <p:nvPr/>
          </p:nvSpPr>
          <p:spPr>
            <a:xfrm>
              <a:off x="6217793" y="1941491"/>
              <a:ext cx="1587251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…</a:t>
              </a:r>
              <a:endParaRPr lang="en-CA" sz="72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67AF8E9-5407-4147-B03B-5B6FB2061374}"/>
                </a:ext>
              </a:extLst>
            </p:cNvPr>
            <p:cNvSpPr txBox="1"/>
            <p:nvPr/>
          </p:nvSpPr>
          <p:spPr>
            <a:xfrm>
              <a:off x="313073" y="1941899"/>
              <a:ext cx="158725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60 days ago</a:t>
              </a:r>
              <a:endParaRPr lang="en-CA" sz="16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6014DA-97F4-4074-A8D4-043DEBEF382F}"/>
                </a:ext>
              </a:extLst>
            </p:cNvPr>
            <p:cNvSpPr txBox="1"/>
            <p:nvPr/>
          </p:nvSpPr>
          <p:spPr>
            <a:xfrm>
              <a:off x="2328446" y="1939504"/>
              <a:ext cx="158725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59 days ago</a:t>
              </a:r>
              <a:endParaRPr lang="en-CA" sz="16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3FE612-D455-4C00-AF88-63B67DCD7BDD}"/>
                </a:ext>
              </a:extLst>
            </p:cNvPr>
            <p:cNvSpPr txBox="1"/>
            <p:nvPr/>
          </p:nvSpPr>
          <p:spPr>
            <a:xfrm>
              <a:off x="4315623" y="1942902"/>
              <a:ext cx="158725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58 days ago</a:t>
              </a:r>
              <a:endParaRPr lang="en-CA" sz="16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9568AB-D7F6-473C-9593-261807631C23}"/>
                </a:ext>
              </a:extLst>
            </p:cNvPr>
            <p:cNvSpPr txBox="1"/>
            <p:nvPr/>
          </p:nvSpPr>
          <p:spPr>
            <a:xfrm>
              <a:off x="8277979" y="1939504"/>
              <a:ext cx="158725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Yesterday</a:t>
              </a:r>
              <a:endParaRPr lang="en-CA" sz="16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0D4BC1-11D4-4A69-AD6C-16BAB45E9AF9}"/>
                </a:ext>
              </a:extLst>
            </p:cNvPr>
            <p:cNvSpPr txBox="1"/>
            <p:nvPr/>
          </p:nvSpPr>
          <p:spPr>
            <a:xfrm>
              <a:off x="10226570" y="1935396"/>
              <a:ext cx="158725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Today</a:t>
              </a:r>
              <a:endParaRPr lang="en-CA" sz="16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A9F0E1-007B-40CC-8155-FCA1BD6AD0F9}"/>
                </a:ext>
              </a:extLst>
            </p:cNvPr>
            <p:cNvCxnSpPr>
              <a:cxnSpLocks/>
              <a:stCxn id="11" idx="0"/>
              <a:endCxn id="7" idx="3"/>
            </p:cNvCxnSpPr>
            <p:nvPr/>
          </p:nvCxnSpPr>
          <p:spPr>
            <a:xfrm flipV="1">
              <a:off x="853798" y="2514473"/>
              <a:ext cx="187226" cy="550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9A38DD9-F988-49D6-AFE6-800C11D3DDAA}"/>
                </a:ext>
              </a:extLst>
            </p:cNvPr>
            <p:cNvCxnSpPr>
              <a:stCxn id="8" idx="5"/>
              <a:endCxn id="13" idx="1"/>
            </p:cNvCxnSpPr>
            <p:nvPr/>
          </p:nvCxnSpPr>
          <p:spPr>
            <a:xfrm>
              <a:off x="846114" y="2615241"/>
              <a:ext cx="335414" cy="494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DBB2EE-138C-4E63-91DC-02309E0783DD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 flipV="1">
              <a:off x="707507" y="2858526"/>
              <a:ext cx="637827" cy="14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2F3C7C-D5E3-4490-BCB7-B4D9451D5B4E}"/>
                </a:ext>
              </a:extLst>
            </p:cNvPr>
            <p:cNvCxnSpPr>
              <a:stCxn id="9" idx="3"/>
              <a:endCxn id="11" idx="7"/>
            </p:cNvCxnSpPr>
            <p:nvPr/>
          </p:nvCxnSpPr>
          <p:spPr>
            <a:xfrm flipH="1">
              <a:off x="919473" y="2607351"/>
              <a:ext cx="447811" cy="484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783209-3EC6-4C5B-A2CE-5A2B82F074C6}"/>
                </a:ext>
              </a:extLst>
            </p:cNvPr>
            <p:cNvCxnSpPr>
              <a:cxnSpLocks/>
              <a:stCxn id="32" idx="5"/>
              <a:endCxn id="37" idx="1"/>
            </p:cNvCxnSpPr>
            <p:nvPr/>
          </p:nvCxnSpPr>
          <p:spPr>
            <a:xfrm>
              <a:off x="2847389" y="2615241"/>
              <a:ext cx="335414" cy="494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2E567CB-F8FA-4664-A417-44A891915D1B}"/>
                </a:ext>
              </a:extLst>
            </p:cNvPr>
            <p:cNvCxnSpPr>
              <a:cxnSpLocks/>
              <a:stCxn id="31" idx="5"/>
              <a:endCxn id="36" idx="1"/>
            </p:cNvCxnSpPr>
            <p:nvPr/>
          </p:nvCxnSpPr>
          <p:spPr>
            <a:xfrm>
              <a:off x="3173649" y="2514473"/>
              <a:ext cx="200163" cy="2783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0C7AA0-0AA7-413C-A68B-879D3A9D827B}"/>
                </a:ext>
              </a:extLst>
            </p:cNvPr>
            <p:cNvCxnSpPr>
              <a:cxnSpLocks/>
              <a:stCxn id="34" idx="6"/>
              <a:endCxn id="33" idx="2"/>
            </p:cNvCxnSpPr>
            <p:nvPr/>
          </p:nvCxnSpPr>
          <p:spPr>
            <a:xfrm flipV="1">
              <a:off x="2708782" y="2541676"/>
              <a:ext cx="632574" cy="331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8016EB8-4C9D-48DC-A59C-FCA7EA3CA3D8}"/>
                </a:ext>
              </a:extLst>
            </p:cNvPr>
            <p:cNvCxnSpPr>
              <a:cxnSpLocks/>
              <a:stCxn id="35" idx="7"/>
              <a:endCxn id="33" idx="3"/>
            </p:cNvCxnSpPr>
            <p:nvPr/>
          </p:nvCxnSpPr>
          <p:spPr>
            <a:xfrm flipV="1">
              <a:off x="2920748" y="2607351"/>
              <a:ext cx="447811" cy="484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415820-2F79-492B-A31E-5E4EB390B02E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4710057" y="2858526"/>
              <a:ext cx="637827" cy="14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5F5C3CA-048A-4FBC-ABA8-B6393409B5FB}"/>
                </a:ext>
              </a:extLst>
            </p:cNvPr>
            <p:cNvCxnSpPr>
              <a:cxnSpLocks/>
              <a:stCxn id="40" idx="5"/>
              <a:endCxn id="45" idx="1"/>
            </p:cNvCxnSpPr>
            <p:nvPr/>
          </p:nvCxnSpPr>
          <p:spPr>
            <a:xfrm>
              <a:off x="4848664" y="2615241"/>
              <a:ext cx="335414" cy="494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061C88-5E26-4187-AE65-4176F579BEE3}"/>
                </a:ext>
              </a:extLst>
            </p:cNvPr>
            <p:cNvCxnSpPr>
              <a:cxnSpLocks/>
              <a:stCxn id="39" idx="4"/>
              <a:endCxn id="43" idx="7"/>
            </p:cNvCxnSpPr>
            <p:nvPr/>
          </p:nvCxnSpPr>
          <p:spPr>
            <a:xfrm flipH="1">
              <a:off x="4922023" y="2541676"/>
              <a:ext cx="187226" cy="550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7D3485-50E3-4CCE-92AC-F1A1D2322C7C}"/>
                </a:ext>
              </a:extLst>
            </p:cNvPr>
            <p:cNvCxnSpPr>
              <a:cxnSpLocks/>
              <a:stCxn id="41" idx="4"/>
              <a:endCxn id="44" idx="0"/>
            </p:cNvCxnSpPr>
            <p:nvPr/>
          </p:nvCxnSpPr>
          <p:spPr>
            <a:xfrm>
              <a:off x="5435509" y="2634554"/>
              <a:ext cx="5253" cy="1310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081EDC3-34A1-4472-9E0F-10C294F840B9}"/>
                </a:ext>
              </a:extLst>
            </p:cNvPr>
            <p:cNvCxnSpPr>
              <a:cxnSpLocks/>
              <a:stCxn id="16" idx="7"/>
              <a:endCxn id="15" idx="2"/>
            </p:cNvCxnSpPr>
            <p:nvPr/>
          </p:nvCxnSpPr>
          <p:spPr>
            <a:xfrm flipV="1">
              <a:off x="8851214" y="2448798"/>
              <a:ext cx="167707" cy="350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53EC58A-F34D-44FF-9D9B-E39BF1E80156}"/>
                </a:ext>
              </a:extLst>
            </p:cNvPr>
            <p:cNvCxnSpPr>
              <a:cxnSpLocks/>
              <a:stCxn id="18" idx="0"/>
              <a:endCxn id="16" idx="3"/>
            </p:cNvCxnSpPr>
            <p:nvPr/>
          </p:nvCxnSpPr>
          <p:spPr>
            <a:xfrm flipV="1">
              <a:off x="8619729" y="2615241"/>
              <a:ext cx="100135" cy="164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9E9F20-B376-4EDC-8389-96CDB8828AB0}"/>
                </a:ext>
              </a:extLst>
            </p:cNvPr>
            <p:cNvCxnSpPr>
              <a:cxnSpLocks/>
              <a:stCxn id="18" idx="4"/>
              <a:endCxn id="19" idx="1"/>
            </p:cNvCxnSpPr>
            <p:nvPr/>
          </p:nvCxnSpPr>
          <p:spPr>
            <a:xfrm>
              <a:off x="8619729" y="2965585"/>
              <a:ext cx="173494" cy="1264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EBD93D-029A-44BA-BF88-A7D8E68B2BED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>
              <a:off x="8951776" y="3157732"/>
              <a:ext cx="207649" cy="17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E962EED-D867-43E9-8F7F-157D45D831FC}"/>
                </a:ext>
              </a:extLst>
            </p:cNvPr>
            <p:cNvCxnSpPr>
              <a:cxnSpLocks/>
              <a:stCxn id="21" idx="7"/>
              <a:endCxn id="20" idx="3"/>
            </p:cNvCxnSpPr>
            <p:nvPr/>
          </p:nvCxnSpPr>
          <p:spPr>
            <a:xfrm flipV="1">
              <a:off x="9317978" y="2924201"/>
              <a:ext cx="59659" cy="185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49F47C7-E85C-411B-84C7-4F5ED4F211EA}"/>
                </a:ext>
              </a:extLst>
            </p:cNvPr>
            <p:cNvCxnSpPr>
              <a:cxnSpLocks/>
              <a:stCxn id="19" idx="7"/>
              <a:endCxn id="17" idx="3"/>
            </p:cNvCxnSpPr>
            <p:nvPr/>
          </p:nvCxnSpPr>
          <p:spPr>
            <a:xfrm flipV="1">
              <a:off x="8924573" y="2607351"/>
              <a:ext cx="447811" cy="484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571839B-BE9D-42EC-BE29-73EDC0229A73}"/>
                </a:ext>
              </a:extLst>
            </p:cNvPr>
            <p:cNvCxnSpPr>
              <a:cxnSpLocks/>
              <a:stCxn id="34" idx="5"/>
              <a:endCxn id="35" idx="1"/>
            </p:cNvCxnSpPr>
            <p:nvPr/>
          </p:nvCxnSpPr>
          <p:spPr>
            <a:xfrm>
              <a:off x="2681579" y="2938382"/>
              <a:ext cx="107819" cy="1536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47BCA25-2CD2-449E-B7A8-2AF60F167137}"/>
                </a:ext>
              </a:extLst>
            </p:cNvPr>
            <p:cNvCxnSpPr>
              <a:cxnSpLocks/>
              <a:stCxn id="24" idx="4"/>
              <a:endCxn id="27" idx="0"/>
            </p:cNvCxnSpPr>
            <p:nvPr/>
          </p:nvCxnSpPr>
          <p:spPr>
            <a:xfrm>
              <a:off x="10786814" y="2642444"/>
              <a:ext cx="73359" cy="4224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4927A9E-5A03-4334-ABF9-EDEA2689742D}"/>
                </a:ext>
              </a:extLst>
            </p:cNvPr>
            <p:cNvCxnSpPr>
              <a:cxnSpLocks/>
              <a:stCxn id="27" idx="7"/>
              <a:endCxn id="25" idx="3"/>
            </p:cNvCxnSpPr>
            <p:nvPr/>
          </p:nvCxnSpPr>
          <p:spPr>
            <a:xfrm flipV="1">
              <a:off x="10925848" y="2607351"/>
              <a:ext cx="447811" cy="484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9F6F196-A546-47B4-8143-F6D23E466D39}"/>
                </a:ext>
              </a:extLst>
            </p:cNvPr>
            <p:cNvCxnSpPr>
              <a:cxnSpLocks/>
              <a:stCxn id="23" idx="3"/>
              <a:endCxn id="26" idx="7"/>
            </p:cNvCxnSpPr>
            <p:nvPr/>
          </p:nvCxnSpPr>
          <p:spPr>
            <a:xfrm flipH="1">
              <a:off x="10686679" y="2514473"/>
              <a:ext cx="360720" cy="2925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AD2B86-E604-4F3A-B3AF-3DE948329D42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>
              <a:off x="10953051" y="3157732"/>
              <a:ext cx="207649" cy="17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DC4AC72-90DD-416B-9384-439DFADCE97C}"/>
                </a:ext>
              </a:extLst>
            </p:cNvPr>
            <p:cNvCxnSpPr>
              <a:cxnSpLocks/>
              <a:stCxn id="28" idx="1"/>
              <a:endCxn id="23" idx="5"/>
            </p:cNvCxnSpPr>
            <p:nvPr/>
          </p:nvCxnSpPr>
          <p:spPr>
            <a:xfrm flipH="1" flipV="1">
              <a:off x="11178749" y="2514473"/>
              <a:ext cx="200163" cy="2783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57A526B-1E15-4FBE-85B5-D0D873577B9B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 flipV="1">
              <a:off x="10713882" y="2541676"/>
              <a:ext cx="632574" cy="331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46D7ED3-B5D9-4545-BB46-8999610B1DC8}"/>
                </a:ext>
              </a:extLst>
            </p:cNvPr>
            <p:cNvCxnSpPr>
              <a:cxnSpLocks/>
              <a:stCxn id="28" idx="3"/>
              <a:endCxn id="29" idx="7"/>
            </p:cNvCxnSpPr>
            <p:nvPr/>
          </p:nvCxnSpPr>
          <p:spPr>
            <a:xfrm flipH="1">
              <a:off x="11319253" y="2924201"/>
              <a:ext cx="59659" cy="1855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24BB7901-E7D6-4DF4-BFC9-735C909ADD0E}"/>
                </a:ext>
              </a:extLst>
            </p:cNvPr>
            <p:cNvSpPr/>
            <p:nvPr/>
          </p:nvSpPr>
          <p:spPr>
            <a:xfrm rot="16200000">
              <a:off x="844544" y="2752692"/>
              <a:ext cx="338554" cy="1519634"/>
            </a:xfrm>
            <a:prstGeom prst="leftBrace">
              <a:avLst>
                <a:gd name="adj1" fmla="val 42492"/>
                <a:gd name="adj2" fmla="val 49705"/>
              </a:avLst>
            </a:prstGeom>
            <a:noFill/>
            <a:ln w="28575"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Left Brace 78">
              <a:extLst>
                <a:ext uri="{FF2B5EF4-FFF2-40B4-BE49-F238E27FC236}">
                  <a16:creationId xmlns:a16="http://schemas.microsoft.com/office/drawing/2014/main" id="{F876CE21-5CBF-4042-9D8A-A3A59D156670}"/>
                </a:ext>
              </a:extLst>
            </p:cNvPr>
            <p:cNvSpPr/>
            <p:nvPr/>
          </p:nvSpPr>
          <p:spPr>
            <a:xfrm rot="16200000">
              <a:off x="1846296" y="2026720"/>
              <a:ext cx="338554" cy="3523137"/>
            </a:xfrm>
            <a:prstGeom prst="leftBrace">
              <a:avLst>
                <a:gd name="adj1" fmla="val 42492"/>
                <a:gd name="adj2" fmla="val 76134"/>
              </a:avLst>
            </a:prstGeom>
            <a:noFill/>
            <a:ln w="28575">
              <a:solidFill>
                <a:srgbClr val="99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A08F2C07-A0C5-4F35-8BA2-8B38F1254AD0}"/>
                </a:ext>
              </a:extLst>
            </p:cNvPr>
            <p:cNvSpPr/>
            <p:nvPr/>
          </p:nvSpPr>
          <p:spPr>
            <a:xfrm rot="16200000">
              <a:off x="3052914" y="1056722"/>
              <a:ext cx="338554" cy="5936370"/>
            </a:xfrm>
            <a:prstGeom prst="leftBrace">
              <a:avLst>
                <a:gd name="adj1" fmla="val 42492"/>
                <a:gd name="adj2" fmla="val 78533"/>
              </a:avLst>
            </a:prstGeom>
            <a:noFill/>
            <a:ln w="28575">
              <a:solidFill>
                <a:srgbClr val="66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Left Brace 80">
              <a:extLst>
                <a:ext uri="{FF2B5EF4-FFF2-40B4-BE49-F238E27FC236}">
                  <a16:creationId xmlns:a16="http://schemas.microsoft.com/office/drawing/2014/main" id="{50F482D1-952D-468A-B2DE-C7D7A60FA1C0}"/>
                </a:ext>
              </a:extLst>
            </p:cNvPr>
            <p:cNvSpPr/>
            <p:nvPr/>
          </p:nvSpPr>
          <p:spPr>
            <a:xfrm rot="16200000">
              <a:off x="4890340" y="-543713"/>
              <a:ext cx="338554" cy="9611225"/>
            </a:xfrm>
            <a:prstGeom prst="leftBrace">
              <a:avLst>
                <a:gd name="adj1" fmla="val 42492"/>
                <a:gd name="adj2" fmla="val 91601"/>
              </a:avLst>
            </a:prstGeom>
            <a:noFill/>
            <a:ln w="28575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Left Brace 81">
              <a:extLst>
                <a:ext uri="{FF2B5EF4-FFF2-40B4-BE49-F238E27FC236}">
                  <a16:creationId xmlns:a16="http://schemas.microsoft.com/office/drawing/2014/main" id="{8F739866-4320-45B9-9B99-5C31B243933A}"/>
                </a:ext>
              </a:extLst>
            </p:cNvPr>
            <p:cNvSpPr/>
            <p:nvPr/>
          </p:nvSpPr>
          <p:spPr>
            <a:xfrm rot="16200000">
              <a:off x="5834214" y="-1258441"/>
              <a:ext cx="338554" cy="11498971"/>
            </a:xfrm>
            <a:prstGeom prst="leftBrace">
              <a:avLst>
                <a:gd name="adj1" fmla="val 42492"/>
                <a:gd name="adj2" fmla="val 93843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D9AE45E-C970-48F5-BCFE-3268D6A8A5B0}"/>
                    </a:ext>
                  </a:extLst>
                </p:cNvPr>
                <p:cNvSpPr txBox="1"/>
                <p:nvPr/>
              </p:nvSpPr>
              <p:spPr>
                <a:xfrm>
                  <a:off x="89415" y="4893713"/>
                  <a:ext cx="1759724" cy="11128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i="1" smtClean="0">
                                <a:solidFill>
                                  <a:srgbClr val="CCFF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i="1" smtClean="0">
                                    <a:solidFill>
                                      <a:srgbClr val="CCFF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CCFFCC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CA" i="1" smtClean="0">
                                      <a:solidFill>
                                        <a:srgbClr val="CCFFCC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CCFFCC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CCFFCC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CCFFCC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CFF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dirty="0">
                    <a:solidFill>
                      <a:srgbClr val="CCFFCC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D9AE45E-C970-48F5-BCFE-3268D6A8A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5" y="4893713"/>
                  <a:ext cx="1759724" cy="111280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5E27DE-6926-4251-831F-BC6204476D30}"/>
                    </a:ext>
                  </a:extLst>
                </p:cNvPr>
                <p:cNvSpPr txBox="1"/>
                <p:nvPr/>
              </p:nvSpPr>
              <p:spPr>
                <a:xfrm>
                  <a:off x="2007340" y="4893713"/>
                  <a:ext cx="1826815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i="1" smtClean="0">
                                <a:solidFill>
                                  <a:srgbClr val="99FF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i="1">
                                    <a:solidFill>
                                      <a:srgbClr val="99FF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99FF99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CA" i="1">
                                      <a:solidFill>
                                        <a:srgbClr val="99FF99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99FF99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99FF99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99FF99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99FF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5E27DE-6926-4251-831F-BC6204476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7340" y="4893713"/>
                  <a:ext cx="1826815" cy="11128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FD5FA0D-19CF-419F-9987-74B6D2F34446}"/>
                    </a:ext>
                  </a:extLst>
                </p:cNvPr>
                <p:cNvSpPr txBox="1"/>
                <p:nvPr/>
              </p:nvSpPr>
              <p:spPr>
                <a:xfrm>
                  <a:off x="3988944" y="4893713"/>
                  <a:ext cx="1826815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i="1" smtClean="0">
                                <a:solidFill>
                                  <a:srgbClr val="66FF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i="1" smtClean="0">
                                    <a:solidFill>
                                      <a:srgbClr val="66FF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66FF66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CA" i="1" smtClean="0">
                                      <a:solidFill>
                                        <a:srgbClr val="66FF66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66FF66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66FF66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 smtClean="0">
                                      <a:solidFill>
                                        <a:srgbClr val="66FF66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66FF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FD5FA0D-19CF-419F-9987-74B6D2F34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944" y="4893713"/>
                  <a:ext cx="1826815" cy="11128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B19BD63-9A92-4B1A-A5E9-73A45862C751}"/>
                    </a:ext>
                  </a:extLst>
                </p:cNvPr>
                <p:cNvSpPr txBox="1"/>
                <p:nvPr/>
              </p:nvSpPr>
              <p:spPr>
                <a:xfrm>
                  <a:off x="7942181" y="4893713"/>
                  <a:ext cx="2258845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i="1" smtClean="0">
                                <a:solidFill>
                                  <a:srgbClr val="33CC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i="1">
                                    <a:solidFill>
                                      <a:srgbClr val="33CC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33CC33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CA" i="1">
                                      <a:solidFill>
                                        <a:srgbClr val="33CC33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33CC33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33CC33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i="1">
                                      <a:solidFill>
                                        <a:srgbClr val="33CC33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33CC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B19BD63-9A92-4B1A-A5E9-73A45862C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181" y="4893713"/>
                  <a:ext cx="2258845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D924448-990D-42CF-AEA1-94AB2F8E0FB6}"/>
                    </a:ext>
                  </a:extLst>
                </p:cNvPr>
                <p:cNvSpPr txBox="1"/>
                <p:nvPr/>
              </p:nvSpPr>
              <p:spPr>
                <a:xfrm>
                  <a:off x="10033145" y="4893713"/>
                  <a:ext cx="2024433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CA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CA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CA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𝟕𝟏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CA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𝟕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b="1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D924448-990D-42CF-AEA1-94AB2F8E0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3145" y="4893713"/>
                  <a:ext cx="2024433" cy="1112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B206B48-624D-4AD6-945E-D251D793D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679" y="3681786"/>
              <a:ext cx="40061" cy="1211927"/>
            </a:xfrm>
            <a:prstGeom prst="line">
              <a:avLst/>
            </a:prstGeom>
            <a:ln w="28575"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DA4250B-F37D-41BC-BED9-76A8F15D0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1950" y="4194184"/>
              <a:ext cx="13663" cy="699529"/>
            </a:xfrm>
            <a:prstGeom prst="line">
              <a:avLst/>
            </a:prstGeom>
            <a:ln w="28575">
              <a:solidFill>
                <a:srgbClr val="66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4E3BE0-EFD6-4B45-BDA9-CFF71B664E91}"/>
                </a:ext>
              </a:extLst>
            </p:cNvPr>
            <p:cNvCxnSpPr>
              <a:cxnSpLocks/>
            </p:cNvCxnSpPr>
            <p:nvPr/>
          </p:nvCxnSpPr>
          <p:spPr>
            <a:xfrm>
              <a:off x="11038586" y="4660321"/>
              <a:ext cx="377" cy="2333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6A8CF3E-3617-4192-93EB-314A659D5EB9}"/>
                </a:ext>
              </a:extLst>
            </p:cNvPr>
            <p:cNvCxnSpPr>
              <a:cxnSpLocks/>
            </p:cNvCxnSpPr>
            <p:nvPr/>
          </p:nvCxnSpPr>
          <p:spPr>
            <a:xfrm>
              <a:off x="9056847" y="4429052"/>
              <a:ext cx="13621" cy="462537"/>
            </a:xfrm>
            <a:prstGeom prst="line">
              <a:avLst/>
            </a:prstGeom>
            <a:ln w="28575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CD3DAE-9432-4E08-9632-3E0D5996BDAE}"/>
                </a:ext>
              </a:extLst>
            </p:cNvPr>
            <p:cNvCxnSpPr>
              <a:cxnSpLocks/>
              <a:stCxn id="79" idx="1"/>
              <a:endCxn id="84" idx="0"/>
            </p:cNvCxnSpPr>
            <p:nvPr/>
          </p:nvCxnSpPr>
          <p:spPr>
            <a:xfrm flipH="1">
              <a:off x="2920748" y="3957566"/>
              <a:ext cx="15562" cy="936147"/>
            </a:xfrm>
            <a:prstGeom prst="line">
              <a:avLst/>
            </a:prstGeom>
            <a:ln w="28575">
              <a:solidFill>
                <a:srgbClr val="99FF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4EB3D58-7B5F-450F-89DB-65499A4F6761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1849139" y="5450116"/>
              <a:ext cx="15820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9EE1446-F568-48F7-86EC-4D2389AF5C15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>
              <a:off x="10033145" y="5450116"/>
              <a:ext cx="193425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B4A69C6-6772-4AE5-822A-0B8E72AA139B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>
              <a:off x="7574674" y="5445006"/>
              <a:ext cx="367507" cy="511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B48B449-BF37-4070-9109-46F49D4CA79A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815759" y="5450116"/>
              <a:ext cx="402034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4271B17-E579-437A-AB0E-DC0F59B66709}"/>
                </a:ext>
              </a:extLst>
            </p:cNvPr>
            <p:cNvCxnSpPr>
              <a:cxnSpLocks/>
              <a:stCxn id="84" idx="3"/>
              <a:endCxn id="85" idx="1"/>
            </p:cNvCxnSpPr>
            <p:nvPr/>
          </p:nvCxnSpPr>
          <p:spPr>
            <a:xfrm>
              <a:off x="3834155" y="5450116"/>
              <a:ext cx="154789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1FF285E-8DC3-464C-9416-F7CD617CFD7D}"/>
                </a:ext>
              </a:extLst>
            </p:cNvPr>
            <p:cNvSpPr txBox="1"/>
            <p:nvPr/>
          </p:nvSpPr>
          <p:spPr>
            <a:xfrm>
              <a:off x="6217793" y="4558760"/>
              <a:ext cx="1587251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…</a:t>
              </a:r>
              <a:endParaRPr lang="en-CA" sz="72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424B9A76-9BF5-4105-92F7-70368D8B36ED}"/>
              </a:ext>
            </a:extLst>
          </p:cNvPr>
          <p:cNvSpPr txBox="1"/>
          <p:nvPr/>
        </p:nvSpPr>
        <p:spPr>
          <a:xfrm>
            <a:off x="180420" y="5575300"/>
            <a:ext cx="104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Methods: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Node2Vec, Dynamic Auto-Encoder, Dynamic RNN, Dynamic Auto-Encoder + RNN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1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be 175">
            <a:extLst>
              <a:ext uri="{FF2B5EF4-FFF2-40B4-BE49-F238E27FC236}">
                <a16:creationId xmlns:a16="http://schemas.microsoft.com/office/drawing/2014/main" id="{C327EC6B-6BA6-4409-AE5A-BC3F535FAC2C}"/>
              </a:ext>
            </a:extLst>
          </p:cNvPr>
          <p:cNvSpPr/>
          <p:nvPr/>
        </p:nvSpPr>
        <p:spPr>
          <a:xfrm>
            <a:off x="266700" y="1367406"/>
            <a:ext cx="11391900" cy="4947669"/>
          </a:xfrm>
          <a:prstGeom prst="cube">
            <a:avLst>
              <a:gd name="adj" fmla="val 1205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252328"/>
            </a:solidFill>
            <a:extLst>
              <a:ext uri="{C807C97D-BFC1-408E-A445-0C87EB9F89A2}">
                <ask:lineSketchStyleProps xmlns:ask="http://schemas.microsoft.com/office/drawing/2018/sketchyshapes" sd="1092085218">
                  <a:custGeom>
                    <a:avLst/>
                    <a:gdLst>
                      <a:gd name="connsiteX0" fmla="*/ 0 w 5846013"/>
                      <a:gd name="connsiteY0" fmla="*/ 427537 h 1710146"/>
                      <a:gd name="connsiteX1" fmla="*/ 785679 w 5846013"/>
                      <a:gd name="connsiteY1" fmla="*/ 427537 h 1710146"/>
                      <a:gd name="connsiteX2" fmla="*/ 1462989 w 5846013"/>
                      <a:gd name="connsiteY2" fmla="*/ 427537 h 1710146"/>
                      <a:gd name="connsiteX3" fmla="*/ 2140298 w 5846013"/>
                      <a:gd name="connsiteY3" fmla="*/ 427537 h 1710146"/>
                      <a:gd name="connsiteX4" fmla="*/ 2709239 w 5846013"/>
                      <a:gd name="connsiteY4" fmla="*/ 427537 h 1710146"/>
                      <a:gd name="connsiteX5" fmla="*/ 3223994 w 5846013"/>
                      <a:gd name="connsiteY5" fmla="*/ 427537 h 1710146"/>
                      <a:gd name="connsiteX6" fmla="*/ 3847119 w 5846013"/>
                      <a:gd name="connsiteY6" fmla="*/ 427537 h 1710146"/>
                      <a:gd name="connsiteX7" fmla="*/ 4470244 w 5846013"/>
                      <a:gd name="connsiteY7" fmla="*/ 427537 h 1710146"/>
                      <a:gd name="connsiteX8" fmla="*/ 5418477 w 5846013"/>
                      <a:gd name="connsiteY8" fmla="*/ 427537 h 1710146"/>
                      <a:gd name="connsiteX9" fmla="*/ 5418477 w 5846013"/>
                      <a:gd name="connsiteY9" fmla="*/ 1081668 h 1710146"/>
                      <a:gd name="connsiteX10" fmla="*/ 5418477 w 5846013"/>
                      <a:gd name="connsiteY10" fmla="*/ 1710146 h 1710146"/>
                      <a:gd name="connsiteX11" fmla="*/ 4849537 w 5846013"/>
                      <a:gd name="connsiteY11" fmla="*/ 1710146 h 1710146"/>
                      <a:gd name="connsiteX12" fmla="*/ 4226412 w 5846013"/>
                      <a:gd name="connsiteY12" fmla="*/ 1710146 h 1710146"/>
                      <a:gd name="connsiteX13" fmla="*/ 3711657 w 5846013"/>
                      <a:gd name="connsiteY13" fmla="*/ 1710146 h 1710146"/>
                      <a:gd name="connsiteX14" fmla="*/ 3088532 w 5846013"/>
                      <a:gd name="connsiteY14" fmla="*/ 1710146 h 1710146"/>
                      <a:gd name="connsiteX15" fmla="*/ 2302853 w 5846013"/>
                      <a:gd name="connsiteY15" fmla="*/ 1710146 h 1710146"/>
                      <a:gd name="connsiteX16" fmla="*/ 1679728 w 5846013"/>
                      <a:gd name="connsiteY16" fmla="*/ 1710146 h 1710146"/>
                      <a:gd name="connsiteX17" fmla="*/ 894049 w 5846013"/>
                      <a:gd name="connsiteY17" fmla="*/ 1710146 h 1710146"/>
                      <a:gd name="connsiteX18" fmla="*/ 0 w 5846013"/>
                      <a:gd name="connsiteY18" fmla="*/ 1710146 h 1710146"/>
                      <a:gd name="connsiteX19" fmla="*/ 0 w 5846013"/>
                      <a:gd name="connsiteY19" fmla="*/ 1068842 h 1710146"/>
                      <a:gd name="connsiteX20" fmla="*/ 0 w 5846013"/>
                      <a:gd name="connsiteY20" fmla="*/ 427537 h 1710146"/>
                      <a:gd name="connsiteX0" fmla="*/ 5418477 w 5846013"/>
                      <a:gd name="connsiteY0" fmla="*/ 427537 h 1710146"/>
                      <a:gd name="connsiteX1" fmla="*/ 5846013 w 5846013"/>
                      <a:gd name="connsiteY1" fmla="*/ 0 h 1710146"/>
                      <a:gd name="connsiteX2" fmla="*/ 5846013 w 5846013"/>
                      <a:gd name="connsiteY2" fmla="*/ 615653 h 1710146"/>
                      <a:gd name="connsiteX3" fmla="*/ 5846013 w 5846013"/>
                      <a:gd name="connsiteY3" fmla="*/ 1282610 h 1710146"/>
                      <a:gd name="connsiteX4" fmla="*/ 5418477 w 5846013"/>
                      <a:gd name="connsiteY4" fmla="*/ 1710146 h 1710146"/>
                      <a:gd name="connsiteX5" fmla="*/ 5418477 w 5846013"/>
                      <a:gd name="connsiteY5" fmla="*/ 1043189 h 1710146"/>
                      <a:gd name="connsiteX6" fmla="*/ 5418477 w 5846013"/>
                      <a:gd name="connsiteY6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1213216 w 5846013"/>
                      <a:gd name="connsiteY2" fmla="*/ 0 h 1710146"/>
                      <a:gd name="connsiteX3" fmla="*/ 1998895 w 5846013"/>
                      <a:gd name="connsiteY3" fmla="*/ 0 h 1710146"/>
                      <a:gd name="connsiteX4" fmla="*/ 2730389 w 5846013"/>
                      <a:gd name="connsiteY4" fmla="*/ 0 h 1710146"/>
                      <a:gd name="connsiteX5" fmla="*/ 3407699 w 5846013"/>
                      <a:gd name="connsiteY5" fmla="*/ 0 h 1710146"/>
                      <a:gd name="connsiteX6" fmla="*/ 3922454 w 5846013"/>
                      <a:gd name="connsiteY6" fmla="*/ 0 h 1710146"/>
                      <a:gd name="connsiteX7" fmla="*/ 4437209 w 5846013"/>
                      <a:gd name="connsiteY7" fmla="*/ 0 h 1710146"/>
                      <a:gd name="connsiteX8" fmla="*/ 5222888 w 5846013"/>
                      <a:gd name="connsiteY8" fmla="*/ 0 h 1710146"/>
                      <a:gd name="connsiteX9" fmla="*/ 5846013 w 5846013"/>
                      <a:gd name="connsiteY9" fmla="*/ 0 h 1710146"/>
                      <a:gd name="connsiteX10" fmla="*/ 5418477 w 5846013"/>
                      <a:gd name="connsiteY10" fmla="*/ 427537 h 1710146"/>
                      <a:gd name="connsiteX11" fmla="*/ 4903722 w 5846013"/>
                      <a:gd name="connsiteY11" fmla="*/ 427537 h 1710146"/>
                      <a:gd name="connsiteX12" fmla="*/ 4280597 w 5846013"/>
                      <a:gd name="connsiteY12" fmla="*/ 427537 h 1710146"/>
                      <a:gd name="connsiteX13" fmla="*/ 3657472 w 5846013"/>
                      <a:gd name="connsiteY13" fmla="*/ 427537 h 1710146"/>
                      <a:gd name="connsiteX14" fmla="*/ 2925978 w 5846013"/>
                      <a:gd name="connsiteY14" fmla="*/ 427537 h 1710146"/>
                      <a:gd name="connsiteX15" fmla="*/ 2357037 w 5846013"/>
                      <a:gd name="connsiteY15" fmla="*/ 427537 h 1710146"/>
                      <a:gd name="connsiteX16" fmla="*/ 1788097 w 5846013"/>
                      <a:gd name="connsiteY16" fmla="*/ 427537 h 1710146"/>
                      <a:gd name="connsiteX17" fmla="*/ 1219157 w 5846013"/>
                      <a:gd name="connsiteY17" fmla="*/ 427537 h 1710146"/>
                      <a:gd name="connsiteX18" fmla="*/ 596032 w 5846013"/>
                      <a:gd name="connsiteY18" fmla="*/ 427537 h 1710146"/>
                      <a:gd name="connsiteX19" fmla="*/ 0 w 5846013"/>
                      <a:gd name="connsiteY19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942292 w 5846013"/>
                      <a:gd name="connsiteY2" fmla="*/ 0 h 1710146"/>
                      <a:gd name="connsiteX3" fmla="*/ 1457047 w 5846013"/>
                      <a:gd name="connsiteY3" fmla="*/ 0 h 1710146"/>
                      <a:gd name="connsiteX4" fmla="*/ 2134357 w 5846013"/>
                      <a:gd name="connsiteY4" fmla="*/ 0 h 1710146"/>
                      <a:gd name="connsiteX5" fmla="*/ 2649112 w 5846013"/>
                      <a:gd name="connsiteY5" fmla="*/ 0 h 1710146"/>
                      <a:gd name="connsiteX6" fmla="*/ 3218052 w 5846013"/>
                      <a:gd name="connsiteY6" fmla="*/ 0 h 1710146"/>
                      <a:gd name="connsiteX7" fmla="*/ 3841177 w 5846013"/>
                      <a:gd name="connsiteY7" fmla="*/ 0 h 1710146"/>
                      <a:gd name="connsiteX8" fmla="*/ 4626856 w 5846013"/>
                      <a:gd name="connsiteY8" fmla="*/ 0 h 1710146"/>
                      <a:gd name="connsiteX9" fmla="*/ 5141611 w 5846013"/>
                      <a:gd name="connsiteY9" fmla="*/ 0 h 1710146"/>
                      <a:gd name="connsiteX10" fmla="*/ 5846013 w 5846013"/>
                      <a:gd name="connsiteY10" fmla="*/ 0 h 1710146"/>
                      <a:gd name="connsiteX11" fmla="*/ 5846013 w 5846013"/>
                      <a:gd name="connsiteY11" fmla="*/ 654131 h 1710146"/>
                      <a:gd name="connsiteX12" fmla="*/ 5846013 w 5846013"/>
                      <a:gd name="connsiteY12" fmla="*/ 1282610 h 1710146"/>
                      <a:gd name="connsiteX13" fmla="*/ 5418477 w 5846013"/>
                      <a:gd name="connsiteY13" fmla="*/ 1710146 h 1710146"/>
                      <a:gd name="connsiteX14" fmla="*/ 4632798 w 5846013"/>
                      <a:gd name="connsiteY14" fmla="*/ 1710146 h 1710146"/>
                      <a:gd name="connsiteX15" fmla="*/ 3901303 w 5846013"/>
                      <a:gd name="connsiteY15" fmla="*/ 1710146 h 1710146"/>
                      <a:gd name="connsiteX16" fmla="*/ 3169809 w 5846013"/>
                      <a:gd name="connsiteY16" fmla="*/ 1710146 h 1710146"/>
                      <a:gd name="connsiteX17" fmla="*/ 2438315 w 5846013"/>
                      <a:gd name="connsiteY17" fmla="*/ 1710146 h 1710146"/>
                      <a:gd name="connsiteX18" fmla="*/ 1923559 w 5846013"/>
                      <a:gd name="connsiteY18" fmla="*/ 1710146 h 1710146"/>
                      <a:gd name="connsiteX19" fmla="*/ 1246250 w 5846013"/>
                      <a:gd name="connsiteY19" fmla="*/ 1710146 h 1710146"/>
                      <a:gd name="connsiteX20" fmla="*/ 0 w 5846013"/>
                      <a:gd name="connsiteY20" fmla="*/ 1710146 h 1710146"/>
                      <a:gd name="connsiteX21" fmla="*/ 0 w 5846013"/>
                      <a:gd name="connsiteY21" fmla="*/ 1068842 h 1710146"/>
                      <a:gd name="connsiteX22" fmla="*/ 0 w 5846013"/>
                      <a:gd name="connsiteY22" fmla="*/ 427537 h 1710146"/>
                      <a:gd name="connsiteX23" fmla="*/ 0 w 5846013"/>
                      <a:gd name="connsiteY23" fmla="*/ 427537 h 1710146"/>
                      <a:gd name="connsiteX24" fmla="*/ 677310 w 5846013"/>
                      <a:gd name="connsiteY24" fmla="*/ 427537 h 1710146"/>
                      <a:gd name="connsiteX25" fmla="*/ 1408804 w 5846013"/>
                      <a:gd name="connsiteY25" fmla="*/ 427537 h 1710146"/>
                      <a:gd name="connsiteX26" fmla="*/ 1923559 w 5846013"/>
                      <a:gd name="connsiteY26" fmla="*/ 427537 h 1710146"/>
                      <a:gd name="connsiteX27" fmla="*/ 2546684 w 5846013"/>
                      <a:gd name="connsiteY27" fmla="*/ 427537 h 1710146"/>
                      <a:gd name="connsiteX28" fmla="*/ 3278179 w 5846013"/>
                      <a:gd name="connsiteY28" fmla="*/ 427537 h 1710146"/>
                      <a:gd name="connsiteX29" fmla="*/ 3955488 w 5846013"/>
                      <a:gd name="connsiteY29" fmla="*/ 427537 h 1710146"/>
                      <a:gd name="connsiteX30" fmla="*/ 4632798 w 5846013"/>
                      <a:gd name="connsiteY30" fmla="*/ 427537 h 1710146"/>
                      <a:gd name="connsiteX31" fmla="*/ 5418477 w 5846013"/>
                      <a:gd name="connsiteY31" fmla="*/ 427537 h 1710146"/>
                      <a:gd name="connsiteX32" fmla="*/ 5846013 w 5846013"/>
                      <a:gd name="connsiteY32" fmla="*/ 0 h 1710146"/>
                      <a:gd name="connsiteX33" fmla="*/ 5418477 w 5846013"/>
                      <a:gd name="connsiteY33" fmla="*/ 427537 h 1710146"/>
                      <a:gd name="connsiteX34" fmla="*/ 5418477 w 5846013"/>
                      <a:gd name="connsiteY34" fmla="*/ 1094494 h 1710146"/>
                      <a:gd name="connsiteX35" fmla="*/ 5418477 w 5846013"/>
                      <a:gd name="connsiteY35" fmla="*/ 1710146 h 171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846013" h="1710146" stroke="0" extrusionOk="0">
                        <a:moveTo>
                          <a:pt x="0" y="427537"/>
                        </a:moveTo>
                        <a:cubicBezTo>
                          <a:pt x="232042" y="425017"/>
                          <a:pt x="495167" y="462020"/>
                          <a:pt x="785679" y="427537"/>
                        </a:cubicBezTo>
                        <a:cubicBezTo>
                          <a:pt x="1076191" y="393054"/>
                          <a:pt x="1182982" y="404973"/>
                          <a:pt x="1462989" y="427537"/>
                        </a:cubicBezTo>
                        <a:cubicBezTo>
                          <a:pt x="1742996" y="450102"/>
                          <a:pt x="1919686" y="406787"/>
                          <a:pt x="2140298" y="427537"/>
                        </a:cubicBezTo>
                        <a:cubicBezTo>
                          <a:pt x="2360910" y="448287"/>
                          <a:pt x="2453089" y="408800"/>
                          <a:pt x="2709239" y="427537"/>
                        </a:cubicBezTo>
                        <a:cubicBezTo>
                          <a:pt x="2965389" y="446274"/>
                          <a:pt x="3018939" y="433921"/>
                          <a:pt x="3223994" y="427537"/>
                        </a:cubicBezTo>
                        <a:cubicBezTo>
                          <a:pt x="3429049" y="421153"/>
                          <a:pt x="3590446" y="418608"/>
                          <a:pt x="3847119" y="427537"/>
                        </a:cubicBezTo>
                        <a:cubicBezTo>
                          <a:pt x="4103793" y="436466"/>
                          <a:pt x="4293292" y="401723"/>
                          <a:pt x="4470244" y="427537"/>
                        </a:cubicBezTo>
                        <a:cubicBezTo>
                          <a:pt x="4647197" y="453351"/>
                          <a:pt x="5166552" y="455337"/>
                          <a:pt x="5418477" y="427537"/>
                        </a:cubicBezTo>
                        <a:cubicBezTo>
                          <a:pt x="5444352" y="593350"/>
                          <a:pt x="5388630" y="908638"/>
                          <a:pt x="5418477" y="1081668"/>
                        </a:cubicBezTo>
                        <a:cubicBezTo>
                          <a:pt x="5448324" y="1254698"/>
                          <a:pt x="5442104" y="1451252"/>
                          <a:pt x="5418477" y="1710146"/>
                        </a:cubicBezTo>
                        <a:cubicBezTo>
                          <a:pt x="5290254" y="1683065"/>
                          <a:pt x="5092117" y="1693168"/>
                          <a:pt x="4849537" y="1710146"/>
                        </a:cubicBezTo>
                        <a:cubicBezTo>
                          <a:pt x="4606957" y="1727124"/>
                          <a:pt x="4364866" y="1723624"/>
                          <a:pt x="4226412" y="1710146"/>
                        </a:cubicBezTo>
                        <a:cubicBezTo>
                          <a:pt x="4087958" y="1696668"/>
                          <a:pt x="3845912" y="1692715"/>
                          <a:pt x="3711657" y="1710146"/>
                        </a:cubicBezTo>
                        <a:cubicBezTo>
                          <a:pt x="3577403" y="1727577"/>
                          <a:pt x="3216400" y="1702488"/>
                          <a:pt x="3088532" y="1710146"/>
                        </a:cubicBezTo>
                        <a:cubicBezTo>
                          <a:pt x="2960665" y="1717804"/>
                          <a:pt x="2594525" y="1678927"/>
                          <a:pt x="2302853" y="1710146"/>
                        </a:cubicBezTo>
                        <a:cubicBezTo>
                          <a:pt x="2011181" y="1741365"/>
                          <a:pt x="1956886" y="1721162"/>
                          <a:pt x="1679728" y="1710146"/>
                        </a:cubicBezTo>
                        <a:cubicBezTo>
                          <a:pt x="1402571" y="1699130"/>
                          <a:pt x="1057406" y="1731580"/>
                          <a:pt x="894049" y="1710146"/>
                        </a:cubicBezTo>
                        <a:cubicBezTo>
                          <a:pt x="730692" y="1688712"/>
                          <a:pt x="375520" y="1685004"/>
                          <a:pt x="0" y="1710146"/>
                        </a:cubicBezTo>
                        <a:cubicBezTo>
                          <a:pt x="10808" y="1465003"/>
                          <a:pt x="-27256" y="1386629"/>
                          <a:pt x="0" y="1068842"/>
                        </a:cubicBezTo>
                        <a:cubicBezTo>
                          <a:pt x="27256" y="751055"/>
                          <a:pt x="-26501" y="700979"/>
                          <a:pt x="0" y="427537"/>
                        </a:cubicBezTo>
                        <a:close/>
                      </a:path>
                      <a:path w="5846013" h="1710146" fill="darkenLess" stroke="0" extrusionOk="0">
                        <a:moveTo>
                          <a:pt x="5418477" y="427537"/>
                        </a:moveTo>
                        <a:cubicBezTo>
                          <a:pt x="5530070" y="297009"/>
                          <a:pt x="5726629" y="123400"/>
                          <a:pt x="5846013" y="0"/>
                        </a:cubicBezTo>
                        <a:cubicBezTo>
                          <a:pt x="5860963" y="218292"/>
                          <a:pt x="5828882" y="421244"/>
                          <a:pt x="5846013" y="615653"/>
                        </a:cubicBezTo>
                        <a:cubicBezTo>
                          <a:pt x="5863144" y="810062"/>
                          <a:pt x="5870753" y="1111883"/>
                          <a:pt x="5846013" y="1282610"/>
                        </a:cubicBezTo>
                        <a:cubicBezTo>
                          <a:pt x="5675465" y="1484820"/>
                          <a:pt x="5546399" y="1556993"/>
                          <a:pt x="5418477" y="1710146"/>
                        </a:cubicBezTo>
                        <a:cubicBezTo>
                          <a:pt x="5449300" y="1435597"/>
                          <a:pt x="5410439" y="1334196"/>
                          <a:pt x="5418477" y="1043189"/>
                        </a:cubicBezTo>
                        <a:cubicBezTo>
                          <a:pt x="5426515" y="752182"/>
                          <a:pt x="5431384" y="587497"/>
                          <a:pt x="5418477" y="427537"/>
                        </a:cubicBezTo>
                        <a:close/>
                      </a:path>
                      <a:path w="5846013" h="1710146" fill="lightenLess" stroke="0" extrusionOk="0">
                        <a:moveTo>
                          <a:pt x="0" y="427537"/>
                        </a:moveTo>
                        <a:cubicBezTo>
                          <a:pt x="123879" y="300175"/>
                          <a:pt x="273406" y="162150"/>
                          <a:pt x="427537" y="0"/>
                        </a:cubicBezTo>
                        <a:cubicBezTo>
                          <a:pt x="615020" y="32553"/>
                          <a:pt x="875572" y="-13971"/>
                          <a:pt x="1213216" y="0"/>
                        </a:cubicBezTo>
                        <a:cubicBezTo>
                          <a:pt x="1550860" y="13971"/>
                          <a:pt x="1684406" y="7954"/>
                          <a:pt x="1998895" y="0"/>
                        </a:cubicBezTo>
                        <a:cubicBezTo>
                          <a:pt x="2313384" y="-7954"/>
                          <a:pt x="2419760" y="11957"/>
                          <a:pt x="2730389" y="0"/>
                        </a:cubicBezTo>
                        <a:cubicBezTo>
                          <a:pt x="3041018" y="-11957"/>
                          <a:pt x="3226481" y="7271"/>
                          <a:pt x="3407699" y="0"/>
                        </a:cubicBezTo>
                        <a:cubicBezTo>
                          <a:pt x="3588917" y="-7271"/>
                          <a:pt x="3733892" y="955"/>
                          <a:pt x="3922454" y="0"/>
                        </a:cubicBezTo>
                        <a:cubicBezTo>
                          <a:pt x="4111016" y="-955"/>
                          <a:pt x="4294925" y="15322"/>
                          <a:pt x="4437209" y="0"/>
                        </a:cubicBezTo>
                        <a:cubicBezTo>
                          <a:pt x="4579494" y="-15322"/>
                          <a:pt x="4841239" y="-4945"/>
                          <a:pt x="5222888" y="0"/>
                        </a:cubicBezTo>
                        <a:cubicBezTo>
                          <a:pt x="5604537" y="4945"/>
                          <a:pt x="5683394" y="-26103"/>
                          <a:pt x="5846013" y="0"/>
                        </a:cubicBezTo>
                        <a:cubicBezTo>
                          <a:pt x="5654695" y="169246"/>
                          <a:pt x="5596952" y="221289"/>
                          <a:pt x="5418477" y="427537"/>
                        </a:cubicBezTo>
                        <a:cubicBezTo>
                          <a:pt x="5168172" y="403362"/>
                          <a:pt x="5102584" y="411387"/>
                          <a:pt x="4903722" y="427537"/>
                        </a:cubicBezTo>
                        <a:cubicBezTo>
                          <a:pt x="4704861" y="443687"/>
                          <a:pt x="4411314" y="433664"/>
                          <a:pt x="4280597" y="427537"/>
                        </a:cubicBezTo>
                        <a:cubicBezTo>
                          <a:pt x="4149880" y="421410"/>
                          <a:pt x="3797906" y="428818"/>
                          <a:pt x="3657472" y="427537"/>
                        </a:cubicBezTo>
                        <a:cubicBezTo>
                          <a:pt x="3517038" y="426256"/>
                          <a:pt x="3088293" y="423080"/>
                          <a:pt x="2925978" y="427537"/>
                        </a:cubicBezTo>
                        <a:cubicBezTo>
                          <a:pt x="2763663" y="431994"/>
                          <a:pt x="2535525" y="422924"/>
                          <a:pt x="2357037" y="427537"/>
                        </a:cubicBezTo>
                        <a:cubicBezTo>
                          <a:pt x="2178549" y="432150"/>
                          <a:pt x="1993308" y="439367"/>
                          <a:pt x="1788097" y="427537"/>
                        </a:cubicBezTo>
                        <a:cubicBezTo>
                          <a:pt x="1582886" y="415707"/>
                          <a:pt x="1363653" y="446077"/>
                          <a:pt x="1219157" y="427537"/>
                        </a:cubicBezTo>
                        <a:cubicBezTo>
                          <a:pt x="1074661" y="408997"/>
                          <a:pt x="882414" y="450738"/>
                          <a:pt x="596032" y="427537"/>
                        </a:cubicBezTo>
                        <a:cubicBezTo>
                          <a:pt x="309651" y="404336"/>
                          <a:pt x="161534" y="427860"/>
                          <a:pt x="0" y="427537"/>
                        </a:cubicBezTo>
                        <a:close/>
                      </a:path>
                      <a:path w="5846013" h="1710146" fill="none" extrusionOk="0">
                        <a:moveTo>
                          <a:pt x="0" y="427537"/>
                        </a:moveTo>
                        <a:cubicBezTo>
                          <a:pt x="161268" y="260565"/>
                          <a:pt x="282713" y="108008"/>
                          <a:pt x="427537" y="0"/>
                        </a:cubicBezTo>
                        <a:cubicBezTo>
                          <a:pt x="541244" y="24360"/>
                          <a:pt x="829274" y="20368"/>
                          <a:pt x="942292" y="0"/>
                        </a:cubicBezTo>
                        <a:cubicBezTo>
                          <a:pt x="1055310" y="-20368"/>
                          <a:pt x="1345973" y="-21096"/>
                          <a:pt x="1457047" y="0"/>
                        </a:cubicBezTo>
                        <a:cubicBezTo>
                          <a:pt x="1568121" y="21096"/>
                          <a:pt x="1869619" y="-11971"/>
                          <a:pt x="2134357" y="0"/>
                        </a:cubicBezTo>
                        <a:cubicBezTo>
                          <a:pt x="2399095" y="11971"/>
                          <a:pt x="2396507" y="10186"/>
                          <a:pt x="2649112" y="0"/>
                        </a:cubicBezTo>
                        <a:cubicBezTo>
                          <a:pt x="2901717" y="-10186"/>
                          <a:pt x="3089253" y="8836"/>
                          <a:pt x="3218052" y="0"/>
                        </a:cubicBezTo>
                        <a:cubicBezTo>
                          <a:pt x="3346851" y="-8836"/>
                          <a:pt x="3669965" y="-2795"/>
                          <a:pt x="3841177" y="0"/>
                        </a:cubicBezTo>
                        <a:cubicBezTo>
                          <a:pt x="4012390" y="2795"/>
                          <a:pt x="4440361" y="15540"/>
                          <a:pt x="4626856" y="0"/>
                        </a:cubicBezTo>
                        <a:cubicBezTo>
                          <a:pt x="4813351" y="-15540"/>
                          <a:pt x="4907367" y="-17850"/>
                          <a:pt x="5141611" y="0"/>
                        </a:cubicBezTo>
                        <a:cubicBezTo>
                          <a:pt x="5375855" y="17850"/>
                          <a:pt x="5556336" y="-17654"/>
                          <a:pt x="5846013" y="0"/>
                        </a:cubicBezTo>
                        <a:cubicBezTo>
                          <a:pt x="5873490" y="319178"/>
                          <a:pt x="5827248" y="410595"/>
                          <a:pt x="5846013" y="654131"/>
                        </a:cubicBezTo>
                        <a:cubicBezTo>
                          <a:pt x="5864778" y="897667"/>
                          <a:pt x="5837185" y="1087118"/>
                          <a:pt x="5846013" y="1282610"/>
                        </a:cubicBezTo>
                        <a:cubicBezTo>
                          <a:pt x="5753876" y="1378328"/>
                          <a:pt x="5605936" y="1537286"/>
                          <a:pt x="5418477" y="1710146"/>
                        </a:cubicBezTo>
                        <a:cubicBezTo>
                          <a:pt x="5081933" y="1745595"/>
                          <a:pt x="5010089" y="1739011"/>
                          <a:pt x="4632798" y="1710146"/>
                        </a:cubicBezTo>
                        <a:cubicBezTo>
                          <a:pt x="4255507" y="1681281"/>
                          <a:pt x="4225601" y="1728882"/>
                          <a:pt x="3901303" y="1710146"/>
                        </a:cubicBezTo>
                        <a:cubicBezTo>
                          <a:pt x="3577005" y="1691410"/>
                          <a:pt x="3526643" y="1744647"/>
                          <a:pt x="3169809" y="1710146"/>
                        </a:cubicBezTo>
                        <a:cubicBezTo>
                          <a:pt x="2812975" y="1675645"/>
                          <a:pt x="2600225" y="1690200"/>
                          <a:pt x="2438315" y="1710146"/>
                        </a:cubicBezTo>
                        <a:cubicBezTo>
                          <a:pt x="2276405" y="1730092"/>
                          <a:pt x="2082716" y="1713588"/>
                          <a:pt x="1923559" y="1710146"/>
                        </a:cubicBezTo>
                        <a:cubicBezTo>
                          <a:pt x="1764402" y="1706704"/>
                          <a:pt x="1484985" y="1721642"/>
                          <a:pt x="1246250" y="1710146"/>
                        </a:cubicBezTo>
                        <a:cubicBezTo>
                          <a:pt x="1007515" y="1698650"/>
                          <a:pt x="355388" y="1731589"/>
                          <a:pt x="0" y="1710146"/>
                        </a:cubicBezTo>
                        <a:cubicBezTo>
                          <a:pt x="-16776" y="1494618"/>
                          <a:pt x="20155" y="1300659"/>
                          <a:pt x="0" y="1068842"/>
                        </a:cubicBezTo>
                        <a:cubicBezTo>
                          <a:pt x="-20155" y="837025"/>
                          <a:pt x="-20872" y="657894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21930" y="416991"/>
                          <a:pt x="373387" y="434409"/>
                          <a:pt x="677310" y="427537"/>
                        </a:cubicBezTo>
                        <a:cubicBezTo>
                          <a:pt x="981233" y="420666"/>
                          <a:pt x="1252387" y="441797"/>
                          <a:pt x="1408804" y="427537"/>
                        </a:cubicBezTo>
                        <a:cubicBezTo>
                          <a:pt x="1565221" y="413277"/>
                          <a:pt x="1692916" y="444215"/>
                          <a:pt x="1923559" y="427537"/>
                        </a:cubicBezTo>
                        <a:cubicBezTo>
                          <a:pt x="2154203" y="410859"/>
                          <a:pt x="2367506" y="411049"/>
                          <a:pt x="2546684" y="427537"/>
                        </a:cubicBezTo>
                        <a:cubicBezTo>
                          <a:pt x="2725862" y="444025"/>
                          <a:pt x="2950527" y="393803"/>
                          <a:pt x="3278179" y="427537"/>
                        </a:cubicBezTo>
                        <a:cubicBezTo>
                          <a:pt x="3605832" y="461271"/>
                          <a:pt x="3772231" y="460249"/>
                          <a:pt x="3955488" y="427537"/>
                        </a:cubicBezTo>
                        <a:cubicBezTo>
                          <a:pt x="4138745" y="394825"/>
                          <a:pt x="4381383" y="397632"/>
                          <a:pt x="4632798" y="427537"/>
                        </a:cubicBezTo>
                        <a:cubicBezTo>
                          <a:pt x="4884213" y="457443"/>
                          <a:pt x="5089920" y="392350"/>
                          <a:pt x="5418477" y="427537"/>
                        </a:cubicBezTo>
                        <a:cubicBezTo>
                          <a:pt x="5546798" y="304934"/>
                          <a:pt x="5704059" y="140670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388732" y="585005"/>
                          <a:pt x="5407716" y="907037"/>
                          <a:pt x="5418477" y="1094494"/>
                        </a:cubicBezTo>
                        <a:cubicBezTo>
                          <a:pt x="5429238" y="1281951"/>
                          <a:pt x="5443025" y="1456079"/>
                          <a:pt x="5418477" y="1710146"/>
                        </a:cubicBezTo>
                      </a:path>
                      <a:path w="5846013" h="1710146" fill="none" stroke="0" extrusionOk="0">
                        <a:moveTo>
                          <a:pt x="0" y="427537"/>
                        </a:moveTo>
                        <a:cubicBezTo>
                          <a:pt x="177576" y="271593"/>
                          <a:pt x="344226" y="107209"/>
                          <a:pt x="427537" y="0"/>
                        </a:cubicBezTo>
                        <a:cubicBezTo>
                          <a:pt x="618001" y="-14394"/>
                          <a:pt x="850657" y="13421"/>
                          <a:pt x="996477" y="0"/>
                        </a:cubicBezTo>
                        <a:cubicBezTo>
                          <a:pt x="1142297" y="-13421"/>
                          <a:pt x="1551382" y="34927"/>
                          <a:pt x="1727971" y="0"/>
                        </a:cubicBezTo>
                        <a:cubicBezTo>
                          <a:pt x="1904560" y="-34927"/>
                          <a:pt x="2268329" y="-6348"/>
                          <a:pt x="2405281" y="0"/>
                        </a:cubicBezTo>
                        <a:cubicBezTo>
                          <a:pt x="2542233" y="6348"/>
                          <a:pt x="2785443" y="-9163"/>
                          <a:pt x="2974221" y="0"/>
                        </a:cubicBezTo>
                        <a:cubicBezTo>
                          <a:pt x="3162999" y="9163"/>
                          <a:pt x="3435861" y="-25681"/>
                          <a:pt x="3705715" y="0"/>
                        </a:cubicBezTo>
                        <a:cubicBezTo>
                          <a:pt x="3975569" y="25681"/>
                          <a:pt x="4066608" y="4602"/>
                          <a:pt x="4274655" y="0"/>
                        </a:cubicBezTo>
                        <a:cubicBezTo>
                          <a:pt x="4482702" y="-4602"/>
                          <a:pt x="4724980" y="-14370"/>
                          <a:pt x="4897780" y="0"/>
                        </a:cubicBezTo>
                        <a:cubicBezTo>
                          <a:pt x="5070581" y="14370"/>
                          <a:pt x="5413762" y="46550"/>
                          <a:pt x="5846013" y="0"/>
                        </a:cubicBezTo>
                        <a:cubicBezTo>
                          <a:pt x="5873060" y="159924"/>
                          <a:pt x="5855868" y="390324"/>
                          <a:pt x="5846013" y="615653"/>
                        </a:cubicBezTo>
                        <a:cubicBezTo>
                          <a:pt x="5836158" y="840982"/>
                          <a:pt x="5868905" y="996720"/>
                          <a:pt x="5846013" y="1282610"/>
                        </a:cubicBezTo>
                        <a:cubicBezTo>
                          <a:pt x="5648444" y="1448355"/>
                          <a:pt x="5583162" y="1525675"/>
                          <a:pt x="5418477" y="1710146"/>
                        </a:cubicBezTo>
                        <a:cubicBezTo>
                          <a:pt x="5275160" y="1690189"/>
                          <a:pt x="5074916" y="1697701"/>
                          <a:pt x="4903722" y="1710146"/>
                        </a:cubicBezTo>
                        <a:cubicBezTo>
                          <a:pt x="4732528" y="1722591"/>
                          <a:pt x="4533950" y="1733531"/>
                          <a:pt x="4172227" y="1710146"/>
                        </a:cubicBezTo>
                        <a:cubicBezTo>
                          <a:pt x="3810504" y="1686761"/>
                          <a:pt x="3782004" y="1731507"/>
                          <a:pt x="3549102" y="1710146"/>
                        </a:cubicBezTo>
                        <a:cubicBezTo>
                          <a:pt x="3316201" y="1688785"/>
                          <a:pt x="3211020" y="1694606"/>
                          <a:pt x="2980162" y="1710146"/>
                        </a:cubicBezTo>
                        <a:cubicBezTo>
                          <a:pt x="2749304" y="1725686"/>
                          <a:pt x="2674068" y="1699186"/>
                          <a:pt x="2465407" y="1710146"/>
                        </a:cubicBezTo>
                        <a:cubicBezTo>
                          <a:pt x="2256747" y="1721106"/>
                          <a:pt x="1891975" y="1743897"/>
                          <a:pt x="1679728" y="1710146"/>
                        </a:cubicBezTo>
                        <a:cubicBezTo>
                          <a:pt x="1467481" y="1676395"/>
                          <a:pt x="1261171" y="1716982"/>
                          <a:pt x="894049" y="1710146"/>
                        </a:cubicBezTo>
                        <a:cubicBezTo>
                          <a:pt x="526927" y="1703310"/>
                          <a:pt x="291760" y="1674290"/>
                          <a:pt x="0" y="1710146"/>
                        </a:cubicBezTo>
                        <a:cubicBezTo>
                          <a:pt x="9331" y="1570699"/>
                          <a:pt x="2410" y="1218270"/>
                          <a:pt x="0" y="1043189"/>
                        </a:cubicBezTo>
                        <a:cubicBezTo>
                          <a:pt x="-2410" y="868108"/>
                          <a:pt x="-7420" y="559926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69459" y="438547"/>
                          <a:pt x="610613" y="452038"/>
                          <a:pt x="785679" y="427537"/>
                        </a:cubicBezTo>
                        <a:cubicBezTo>
                          <a:pt x="960745" y="403036"/>
                          <a:pt x="1127883" y="427307"/>
                          <a:pt x="1462989" y="427537"/>
                        </a:cubicBezTo>
                        <a:cubicBezTo>
                          <a:pt x="1798095" y="427768"/>
                          <a:pt x="1955546" y="451198"/>
                          <a:pt x="2086114" y="427537"/>
                        </a:cubicBezTo>
                        <a:cubicBezTo>
                          <a:pt x="2216683" y="403876"/>
                          <a:pt x="2519778" y="395396"/>
                          <a:pt x="2817608" y="427537"/>
                        </a:cubicBezTo>
                        <a:cubicBezTo>
                          <a:pt x="3115438" y="459678"/>
                          <a:pt x="3207564" y="430172"/>
                          <a:pt x="3440733" y="427537"/>
                        </a:cubicBezTo>
                        <a:cubicBezTo>
                          <a:pt x="3673903" y="424902"/>
                          <a:pt x="3744469" y="442633"/>
                          <a:pt x="3955488" y="427537"/>
                        </a:cubicBezTo>
                        <a:cubicBezTo>
                          <a:pt x="4166507" y="412441"/>
                          <a:pt x="4453873" y="413144"/>
                          <a:pt x="4632798" y="427537"/>
                        </a:cubicBezTo>
                        <a:cubicBezTo>
                          <a:pt x="4811723" y="441931"/>
                          <a:pt x="5153956" y="437694"/>
                          <a:pt x="5418477" y="427537"/>
                        </a:cubicBezTo>
                        <a:cubicBezTo>
                          <a:pt x="5580093" y="276691"/>
                          <a:pt x="5638767" y="186597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407891" y="656667"/>
                          <a:pt x="5446936" y="762803"/>
                          <a:pt x="5418477" y="1056015"/>
                        </a:cubicBezTo>
                        <a:cubicBezTo>
                          <a:pt x="5390018" y="1349227"/>
                          <a:pt x="5412153" y="1417041"/>
                          <a:pt x="5418477" y="171014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SEERA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E3FF7-1AD0-4C30-92A2-4BA3DB96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57AC-2AB9-49E6-A12A-F933025D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F2A767BF-80EC-4669-8070-BD45CB1C24F3}"/>
              </a:ext>
            </a:extLst>
          </p:cNvPr>
          <p:cNvSpPr/>
          <p:nvPr/>
        </p:nvSpPr>
        <p:spPr>
          <a:xfrm>
            <a:off x="495803" y="2685608"/>
            <a:ext cx="1156970" cy="1442960"/>
          </a:xfrm>
          <a:prstGeom prst="chord">
            <a:avLst>
              <a:gd name="adj1" fmla="val 19596225"/>
              <a:gd name="adj2" fmla="val 16200000"/>
            </a:avLst>
          </a:prstGeom>
          <a:solidFill>
            <a:srgbClr val="0065A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F96C0-813B-454F-ADD2-B7354B3767F3}"/>
              </a:ext>
            </a:extLst>
          </p:cNvPr>
          <p:cNvGrpSpPr/>
          <p:nvPr/>
        </p:nvGrpSpPr>
        <p:grpSpPr>
          <a:xfrm>
            <a:off x="599359" y="2809742"/>
            <a:ext cx="956850" cy="1129499"/>
            <a:chOff x="599359" y="2809742"/>
            <a:chExt cx="956850" cy="1129499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EAB73892-5E06-4CBF-BFF2-B088F9333735}"/>
                </a:ext>
              </a:extLst>
            </p:cNvPr>
            <p:cNvSpPr/>
            <p:nvPr/>
          </p:nvSpPr>
          <p:spPr>
            <a:xfrm>
              <a:off x="926857" y="2809742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Speech Bubble: Rectangle 156">
              <a:extLst>
                <a:ext uri="{FF2B5EF4-FFF2-40B4-BE49-F238E27FC236}">
                  <a16:creationId xmlns:a16="http://schemas.microsoft.com/office/drawing/2014/main" id="{31B729F5-364D-4F2A-A72F-5F0DB391AAA2}"/>
                </a:ext>
              </a:extLst>
            </p:cNvPr>
            <p:cNvSpPr/>
            <p:nvPr/>
          </p:nvSpPr>
          <p:spPr>
            <a:xfrm>
              <a:off x="634074" y="3048199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Speech Bubble: Rectangle 176">
              <a:extLst>
                <a:ext uri="{FF2B5EF4-FFF2-40B4-BE49-F238E27FC236}">
                  <a16:creationId xmlns:a16="http://schemas.microsoft.com/office/drawing/2014/main" id="{6B6BF355-ECA2-490A-AA48-AD22A13F4CF8}"/>
                </a:ext>
              </a:extLst>
            </p:cNvPr>
            <p:cNvSpPr/>
            <p:nvPr/>
          </p:nvSpPr>
          <p:spPr>
            <a:xfrm>
              <a:off x="599359" y="339237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Speech Bubble: Rectangle 179">
              <a:extLst>
                <a:ext uri="{FF2B5EF4-FFF2-40B4-BE49-F238E27FC236}">
                  <a16:creationId xmlns:a16="http://schemas.microsoft.com/office/drawing/2014/main" id="{68F308A0-FDDF-4642-AF47-1E682FA7305B}"/>
                </a:ext>
              </a:extLst>
            </p:cNvPr>
            <p:cNvSpPr/>
            <p:nvPr/>
          </p:nvSpPr>
          <p:spPr>
            <a:xfrm>
              <a:off x="958077" y="311339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299A1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Speech Bubble: Rectangle 180">
              <a:extLst>
                <a:ext uri="{FF2B5EF4-FFF2-40B4-BE49-F238E27FC236}">
                  <a16:creationId xmlns:a16="http://schemas.microsoft.com/office/drawing/2014/main" id="{D3A05275-3AB8-4C3C-B1D8-9B2648CABD2C}"/>
                </a:ext>
              </a:extLst>
            </p:cNvPr>
            <p:cNvSpPr/>
            <p:nvPr/>
          </p:nvSpPr>
          <p:spPr>
            <a:xfrm>
              <a:off x="807658" y="370183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Speech Bubble: Rectangle 182">
              <a:extLst>
                <a:ext uri="{FF2B5EF4-FFF2-40B4-BE49-F238E27FC236}">
                  <a16:creationId xmlns:a16="http://schemas.microsoft.com/office/drawing/2014/main" id="{182E45E2-14BD-4462-9EA9-B5679C468E77}"/>
                </a:ext>
              </a:extLst>
            </p:cNvPr>
            <p:cNvSpPr/>
            <p:nvPr/>
          </p:nvSpPr>
          <p:spPr>
            <a:xfrm>
              <a:off x="964496" y="341322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Speech Bubble: Rectangle 184">
              <a:extLst>
                <a:ext uri="{FF2B5EF4-FFF2-40B4-BE49-F238E27FC236}">
                  <a16:creationId xmlns:a16="http://schemas.microsoft.com/office/drawing/2014/main" id="{E7057C9B-4A35-4C26-BC7E-549D73889596}"/>
                </a:ext>
              </a:extLst>
            </p:cNvPr>
            <p:cNvSpPr/>
            <p:nvPr/>
          </p:nvSpPr>
          <p:spPr>
            <a:xfrm>
              <a:off x="1268110" y="305217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Speech Bubble: Rectangle 185">
              <a:extLst>
                <a:ext uri="{FF2B5EF4-FFF2-40B4-BE49-F238E27FC236}">
                  <a16:creationId xmlns:a16="http://schemas.microsoft.com/office/drawing/2014/main" id="{4BAA905E-8D9B-4B8D-9AC4-2D17487DFEB7}"/>
                </a:ext>
              </a:extLst>
            </p:cNvPr>
            <p:cNvSpPr/>
            <p:nvPr/>
          </p:nvSpPr>
          <p:spPr>
            <a:xfrm>
              <a:off x="1314883" y="341274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Speech Bubble: Rectangle 186">
              <a:extLst>
                <a:ext uri="{FF2B5EF4-FFF2-40B4-BE49-F238E27FC236}">
                  <a16:creationId xmlns:a16="http://schemas.microsoft.com/office/drawing/2014/main" id="{EA829769-8C55-4B31-9BA6-1F8A12AA3CA5}"/>
                </a:ext>
              </a:extLst>
            </p:cNvPr>
            <p:cNvSpPr/>
            <p:nvPr/>
          </p:nvSpPr>
          <p:spPr>
            <a:xfrm>
              <a:off x="1133436" y="374607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40B8C8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BAE8D-723A-47D6-BA8B-1878D38D520A}"/>
              </a:ext>
            </a:extLst>
          </p:cNvPr>
          <p:cNvSpPr txBox="1"/>
          <p:nvPr/>
        </p:nvSpPr>
        <p:spPr>
          <a:xfrm rot="2300300">
            <a:off x="852408" y="2577264"/>
            <a:ext cx="11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rPr>
              <a:t>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  <a:ea typeface="MingLiU-ExtB" panose="02020500000000000000" pitchFamily="18" charset="-120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1F66AC5-43D2-4D12-AEAA-9A910C568A58}"/>
              </a:ext>
            </a:extLst>
          </p:cNvPr>
          <p:cNvSpPr/>
          <p:nvPr/>
        </p:nvSpPr>
        <p:spPr>
          <a:xfrm>
            <a:off x="1818128" y="3139940"/>
            <a:ext cx="108404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Topic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C8BEB-9C79-40BB-B877-36B4004348A8}"/>
              </a:ext>
            </a:extLst>
          </p:cNvPr>
          <p:cNvGrpSpPr/>
          <p:nvPr/>
        </p:nvGrpSpPr>
        <p:grpSpPr>
          <a:xfrm>
            <a:off x="2992204" y="3034177"/>
            <a:ext cx="1547841" cy="918545"/>
            <a:chOff x="2992204" y="3034177"/>
            <a:chExt cx="1547841" cy="918545"/>
          </a:xfrm>
        </p:grpSpPr>
        <p:sp>
          <p:nvSpPr>
            <p:cNvPr id="188" name="Speech Bubble: Rectangle 187">
              <a:extLst>
                <a:ext uri="{FF2B5EF4-FFF2-40B4-BE49-F238E27FC236}">
                  <a16:creationId xmlns:a16="http://schemas.microsoft.com/office/drawing/2014/main" id="{5C897CC4-EDEB-4BC8-B901-51C33F6B1BC7}"/>
                </a:ext>
              </a:extLst>
            </p:cNvPr>
            <p:cNvSpPr/>
            <p:nvPr/>
          </p:nvSpPr>
          <p:spPr>
            <a:xfrm>
              <a:off x="3703576" y="313598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DD4C7F8F-D26C-4527-9DEB-4E9370D12907}"/>
                </a:ext>
              </a:extLst>
            </p:cNvPr>
            <p:cNvSpPr/>
            <p:nvPr/>
          </p:nvSpPr>
          <p:spPr>
            <a:xfrm>
              <a:off x="3412810" y="313144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Speech Bubble: Rectangle 190">
              <a:extLst>
                <a:ext uri="{FF2B5EF4-FFF2-40B4-BE49-F238E27FC236}">
                  <a16:creationId xmlns:a16="http://schemas.microsoft.com/office/drawing/2014/main" id="{E8145D4B-D69F-4DA9-BC4E-E2304C268FDF}"/>
                </a:ext>
              </a:extLst>
            </p:cNvPr>
            <p:cNvSpPr/>
            <p:nvPr/>
          </p:nvSpPr>
          <p:spPr>
            <a:xfrm>
              <a:off x="3397694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Speech Bubble: Rectangle 192">
              <a:extLst>
                <a:ext uri="{FF2B5EF4-FFF2-40B4-BE49-F238E27FC236}">
                  <a16:creationId xmlns:a16="http://schemas.microsoft.com/office/drawing/2014/main" id="{72225294-CB9B-4C96-B1A3-B9D1890FC1FA}"/>
                </a:ext>
              </a:extLst>
            </p:cNvPr>
            <p:cNvSpPr/>
            <p:nvPr/>
          </p:nvSpPr>
          <p:spPr>
            <a:xfrm>
              <a:off x="3679763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Speech Bubble: Rectangle 193">
              <a:extLst>
                <a:ext uri="{FF2B5EF4-FFF2-40B4-BE49-F238E27FC236}">
                  <a16:creationId xmlns:a16="http://schemas.microsoft.com/office/drawing/2014/main" id="{8102E130-4C9E-43D5-97CB-4FFA8AAEE26F}"/>
                </a:ext>
              </a:extLst>
            </p:cNvPr>
            <p:cNvSpPr/>
            <p:nvPr/>
          </p:nvSpPr>
          <p:spPr>
            <a:xfrm>
              <a:off x="4298719" y="3411867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Speech Bubble: Rectangle 194">
              <a:extLst>
                <a:ext uri="{FF2B5EF4-FFF2-40B4-BE49-F238E27FC236}">
                  <a16:creationId xmlns:a16="http://schemas.microsoft.com/office/drawing/2014/main" id="{D6BC4F92-1A5D-4DA0-8676-D4283817AF53}"/>
                </a:ext>
              </a:extLst>
            </p:cNvPr>
            <p:cNvSpPr/>
            <p:nvPr/>
          </p:nvSpPr>
          <p:spPr>
            <a:xfrm>
              <a:off x="3998110" y="3693980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Speech Bubble: Rectangle 195">
              <a:extLst>
                <a:ext uri="{FF2B5EF4-FFF2-40B4-BE49-F238E27FC236}">
                  <a16:creationId xmlns:a16="http://schemas.microsoft.com/office/drawing/2014/main" id="{5B64839E-85D8-479B-9277-687748519B1E}"/>
                </a:ext>
              </a:extLst>
            </p:cNvPr>
            <p:cNvSpPr/>
            <p:nvPr/>
          </p:nvSpPr>
          <p:spPr>
            <a:xfrm>
              <a:off x="3403769" y="340335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Speech Bubble: Rectangle 196">
              <a:extLst>
                <a:ext uri="{FF2B5EF4-FFF2-40B4-BE49-F238E27FC236}">
                  <a16:creationId xmlns:a16="http://schemas.microsoft.com/office/drawing/2014/main" id="{C329F9DF-3DFF-450B-8601-C7825A12191A}"/>
                </a:ext>
              </a:extLst>
            </p:cNvPr>
            <p:cNvSpPr/>
            <p:nvPr/>
          </p:nvSpPr>
          <p:spPr>
            <a:xfrm>
              <a:off x="3709651" y="341624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Speech Bubble: Rectangle 197">
              <a:extLst>
                <a:ext uri="{FF2B5EF4-FFF2-40B4-BE49-F238E27FC236}">
                  <a16:creationId xmlns:a16="http://schemas.microsoft.com/office/drawing/2014/main" id="{C620EA7F-3485-4EFC-8CAF-EC1981092CF1}"/>
                </a:ext>
              </a:extLst>
            </p:cNvPr>
            <p:cNvSpPr/>
            <p:nvPr/>
          </p:nvSpPr>
          <p:spPr>
            <a:xfrm>
              <a:off x="4004185" y="341186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DF9070F-48DA-4D92-A0B4-0A660A85BD4D}"/>
                </a:ext>
              </a:extLst>
            </p:cNvPr>
            <p:cNvSpPr txBox="1"/>
            <p:nvPr/>
          </p:nvSpPr>
          <p:spPr>
            <a:xfrm>
              <a:off x="2998829" y="3034177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T1: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757C972-807D-4C48-B8B3-035618568228}"/>
                </a:ext>
              </a:extLst>
            </p:cNvPr>
            <p:cNvSpPr txBox="1"/>
            <p:nvPr/>
          </p:nvSpPr>
          <p:spPr>
            <a:xfrm>
              <a:off x="2992204" y="3314452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T2: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A9B9884-F223-4C0D-8778-0B99ECFC21C3}"/>
                </a:ext>
              </a:extLst>
            </p:cNvPr>
            <p:cNvSpPr txBox="1"/>
            <p:nvPr/>
          </p:nvSpPr>
          <p:spPr>
            <a:xfrm>
              <a:off x="2992204" y="3583390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T3: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A0613-4FCB-498F-BD2F-69FF41D9B975}"/>
              </a:ext>
            </a:extLst>
          </p:cNvPr>
          <p:cNvCxnSpPr>
            <a:stCxn id="202" idx="1"/>
            <a:endCxn id="188" idx="3"/>
          </p:cNvCxnSpPr>
          <p:nvPr/>
        </p:nvCxnSpPr>
        <p:spPr>
          <a:xfrm flipH="1">
            <a:off x="3944902" y="2980432"/>
            <a:ext cx="914820" cy="25213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C9FBF7D-C22B-4488-88FB-BD14ACA1CC80}"/>
              </a:ext>
            </a:extLst>
          </p:cNvPr>
          <p:cNvCxnSpPr>
            <a:cxnSpLocks/>
            <a:stCxn id="204" idx="1"/>
            <a:endCxn id="194" idx="3"/>
          </p:cNvCxnSpPr>
          <p:nvPr/>
        </p:nvCxnSpPr>
        <p:spPr>
          <a:xfrm flipH="1" flipV="1">
            <a:off x="4540045" y="3508450"/>
            <a:ext cx="319677" cy="3856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69DAF93-4DAC-4CD5-B210-961CCAE78F68}"/>
              </a:ext>
            </a:extLst>
          </p:cNvPr>
          <p:cNvCxnSpPr>
            <a:cxnSpLocks/>
            <a:stCxn id="203" idx="1"/>
            <a:endCxn id="188" idx="3"/>
          </p:cNvCxnSpPr>
          <p:nvPr/>
        </p:nvCxnSpPr>
        <p:spPr>
          <a:xfrm flipH="1" flipV="1">
            <a:off x="3944902" y="3232571"/>
            <a:ext cx="914820" cy="227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472A672-07B6-42F1-A4E1-E849B21E336A}"/>
              </a:ext>
            </a:extLst>
          </p:cNvPr>
          <p:cNvCxnSpPr>
            <a:cxnSpLocks/>
            <a:stCxn id="202" idx="1"/>
            <a:endCxn id="194" idx="3"/>
          </p:cNvCxnSpPr>
          <p:nvPr/>
        </p:nvCxnSpPr>
        <p:spPr>
          <a:xfrm flipH="1">
            <a:off x="4540045" y="2980432"/>
            <a:ext cx="319677" cy="5280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5F3B9C0-D5C0-40ED-B8FC-19E8124B7B31}"/>
              </a:ext>
            </a:extLst>
          </p:cNvPr>
          <p:cNvCxnSpPr>
            <a:cxnSpLocks/>
            <a:stCxn id="204" idx="1"/>
            <a:endCxn id="195" idx="3"/>
          </p:cNvCxnSpPr>
          <p:nvPr/>
        </p:nvCxnSpPr>
        <p:spPr>
          <a:xfrm flipH="1" flipV="1">
            <a:off x="4239436" y="3790563"/>
            <a:ext cx="620286" cy="1035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1437F41-2492-443F-9B06-FD9EB01F8A0D}"/>
              </a:ext>
            </a:extLst>
          </p:cNvPr>
          <p:cNvCxnSpPr>
            <a:cxnSpLocks/>
            <a:stCxn id="205" idx="1"/>
            <a:endCxn id="194" idx="3"/>
          </p:cNvCxnSpPr>
          <p:nvPr/>
        </p:nvCxnSpPr>
        <p:spPr>
          <a:xfrm flipH="1" flipV="1">
            <a:off x="4540045" y="3508450"/>
            <a:ext cx="319677" cy="6884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875CB2C-063A-4689-AB5F-FA2239724430}"/>
              </a:ext>
            </a:extLst>
          </p:cNvPr>
          <p:cNvCxnSpPr>
            <a:cxnSpLocks/>
            <a:stCxn id="205" idx="1"/>
            <a:endCxn id="195" idx="3"/>
          </p:cNvCxnSpPr>
          <p:nvPr/>
        </p:nvCxnSpPr>
        <p:spPr>
          <a:xfrm flipH="1" flipV="1">
            <a:off x="4239436" y="3790563"/>
            <a:ext cx="620286" cy="4063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A4D6E-B3BB-4A38-9BA1-BD839EFADF9A}"/>
              </a:ext>
            </a:extLst>
          </p:cNvPr>
          <p:cNvGrpSpPr/>
          <p:nvPr/>
        </p:nvGrpSpPr>
        <p:grpSpPr>
          <a:xfrm>
            <a:off x="4859722" y="2761930"/>
            <a:ext cx="437003" cy="1653505"/>
            <a:chOff x="4859722" y="2761930"/>
            <a:chExt cx="437003" cy="1653505"/>
          </a:xfrm>
        </p:grpSpPr>
        <p:pic>
          <p:nvPicPr>
            <p:cNvPr id="202" name="Graphic 201" descr="User outline">
              <a:extLst>
                <a:ext uri="{FF2B5EF4-FFF2-40B4-BE49-F238E27FC236}">
                  <a16:creationId xmlns:a16="http://schemas.microsoft.com/office/drawing/2014/main" id="{0F5BE115-335A-44EA-AD4B-07667B96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9722" y="2761930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3" name="Graphic 202" descr="User outline">
              <a:extLst>
                <a:ext uri="{FF2B5EF4-FFF2-40B4-BE49-F238E27FC236}">
                  <a16:creationId xmlns:a16="http://schemas.microsoft.com/office/drawing/2014/main" id="{64BD423A-D560-42A6-9A5F-5372E1B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03679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Graphic 203" descr="User outline">
              <a:extLst>
                <a:ext uri="{FF2B5EF4-FFF2-40B4-BE49-F238E27FC236}">
                  <a16:creationId xmlns:a16="http://schemas.microsoft.com/office/drawing/2014/main" id="{605BDD8F-0DB5-4ABD-9634-559DE1DE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675575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" name="Graphic 204" descr="User outline">
              <a:extLst>
                <a:ext uri="{FF2B5EF4-FFF2-40B4-BE49-F238E27FC236}">
                  <a16:creationId xmlns:a16="http://schemas.microsoft.com/office/drawing/2014/main" id="{D751B3CE-8AEE-43D1-83C8-7709F74B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978432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798208B2-6D74-4F36-AC90-BEA0095B731D}"/>
              </a:ext>
            </a:extLst>
          </p:cNvPr>
          <p:cNvGraphicFramePr>
            <a:graphicFrameLocks noGrp="1"/>
          </p:cNvGraphicFramePr>
          <p:nvPr/>
        </p:nvGraphicFramePr>
        <p:xfrm>
          <a:off x="5575392" y="2892302"/>
          <a:ext cx="2088315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5FB4-69EC-4011-BCD4-BB8F681BB870}"/>
              </a:ext>
            </a:extLst>
          </p:cNvPr>
          <p:cNvGrpSpPr/>
          <p:nvPr/>
        </p:nvGrpSpPr>
        <p:grpSpPr>
          <a:xfrm>
            <a:off x="9288184" y="2754438"/>
            <a:ext cx="1791955" cy="1674902"/>
            <a:chOff x="9072284" y="2754438"/>
            <a:chExt cx="1791955" cy="1674902"/>
          </a:xfrm>
        </p:grpSpPr>
        <p:pic>
          <p:nvPicPr>
            <p:cNvPr id="217" name="Graphic 216" descr="User outline">
              <a:extLst>
                <a:ext uri="{FF2B5EF4-FFF2-40B4-BE49-F238E27FC236}">
                  <a16:creationId xmlns:a16="http://schemas.microsoft.com/office/drawing/2014/main" id="{01704495-55A1-4735-8600-E3EE562D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2939201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8" name="Graphic 217" descr="User outline">
              <a:extLst>
                <a:ext uri="{FF2B5EF4-FFF2-40B4-BE49-F238E27FC236}">
                  <a16:creationId xmlns:a16="http://schemas.microsoft.com/office/drawing/2014/main" id="{A851A9FA-8C23-4735-9E2F-7CCF746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236" y="358037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9" name="Graphic 218" descr="User outline">
              <a:extLst>
                <a:ext uri="{FF2B5EF4-FFF2-40B4-BE49-F238E27FC236}">
                  <a16:creationId xmlns:a16="http://schemas.microsoft.com/office/drawing/2014/main" id="{0ACBAED8-F8E8-4FFA-90BD-2A875837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3992337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0" name="Graphic 219" descr="User outline">
              <a:extLst>
                <a:ext uri="{FF2B5EF4-FFF2-40B4-BE49-F238E27FC236}">
                  <a16:creationId xmlns:a16="http://schemas.microsoft.com/office/drawing/2014/main" id="{00B98B71-48F1-46BF-AFDD-C936D1EE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2284" y="3555334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A17EE72-B5AC-4904-B72B-AF10D0FD69BF}"/>
                </a:ext>
              </a:extLst>
            </p:cNvPr>
            <p:cNvCxnSpPr>
              <a:cxnSpLocks/>
              <a:stCxn id="217" idx="2"/>
              <a:endCxn id="219" idx="0"/>
            </p:cNvCxnSpPr>
            <p:nvPr/>
          </p:nvCxnSpPr>
          <p:spPr>
            <a:xfrm>
              <a:off x="9990233" y="3376204"/>
              <a:ext cx="0" cy="616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CA791A7-6500-4D3C-8063-CD0FEC555B48}"/>
                </a:ext>
              </a:extLst>
            </p:cNvPr>
            <p:cNvCxnSpPr>
              <a:cxnSpLocks/>
              <a:stCxn id="220" idx="3"/>
              <a:endCxn id="217" idx="2"/>
            </p:cNvCxnSpPr>
            <p:nvPr/>
          </p:nvCxnSpPr>
          <p:spPr>
            <a:xfrm flipV="1">
              <a:off x="9509287" y="3376204"/>
              <a:ext cx="480946" cy="397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0E0FACC-F892-4013-BF69-BB0797ECB5AD}"/>
                </a:ext>
              </a:extLst>
            </p:cNvPr>
            <p:cNvCxnSpPr>
              <a:cxnSpLocks/>
              <a:endCxn id="219" idx="3"/>
            </p:cNvCxnSpPr>
            <p:nvPr/>
          </p:nvCxnSpPr>
          <p:spPr>
            <a:xfrm flipH="1">
              <a:off x="10208734" y="3907889"/>
              <a:ext cx="262444" cy="302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F9C11C-61B5-44A3-B269-C2E38279B431}"/>
                </a:ext>
              </a:extLst>
            </p:cNvPr>
            <p:cNvCxnSpPr>
              <a:cxnSpLocks/>
              <a:stCxn id="217" idx="2"/>
              <a:endCxn id="218" idx="1"/>
            </p:cNvCxnSpPr>
            <p:nvPr/>
          </p:nvCxnSpPr>
          <p:spPr>
            <a:xfrm>
              <a:off x="9990233" y="3376204"/>
              <a:ext cx="437003" cy="42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9B6E966-58F1-4009-A1CB-0A8BAABC5684}"/>
                </a:ext>
              </a:extLst>
            </p:cNvPr>
            <p:cNvSpPr txBox="1"/>
            <p:nvPr/>
          </p:nvSpPr>
          <p:spPr>
            <a:xfrm>
              <a:off x="9796249" y="2754438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U1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9E1026-D743-4706-81DA-7B86CD6EFEB6}"/>
                </a:ext>
              </a:extLst>
            </p:cNvPr>
            <p:cNvSpPr txBox="1"/>
            <p:nvPr/>
          </p:nvSpPr>
          <p:spPr>
            <a:xfrm>
              <a:off x="9081130" y="337449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U2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42EE0DB4-DE5D-4779-AA4C-EF5D1C32F5B2}"/>
                </a:ext>
              </a:extLst>
            </p:cNvPr>
            <p:cNvSpPr txBox="1"/>
            <p:nvPr/>
          </p:nvSpPr>
          <p:spPr>
            <a:xfrm>
              <a:off x="10418390" y="341367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U3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5AF6809-BB83-432D-A179-8DEEE6ADD538}"/>
                </a:ext>
              </a:extLst>
            </p:cNvPr>
            <p:cNvSpPr txBox="1"/>
            <p:nvPr/>
          </p:nvSpPr>
          <p:spPr>
            <a:xfrm>
              <a:off x="9562460" y="3967293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U4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1" name="Cube 270">
            <a:extLst>
              <a:ext uri="{FF2B5EF4-FFF2-40B4-BE49-F238E27FC236}">
                <a16:creationId xmlns:a16="http://schemas.microsoft.com/office/drawing/2014/main" id="{9A13FD07-336F-43E2-AF83-6C52DC411DD8}"/>
              </a:ext>
            </a:extLst>
          </p:cNvPr>
          <p:cNvSpPr/>
          <p:nvPr/>
        </p:nvSpPr>
        <p:spPr>
          <a:xfrm>
            <a:off x="7936077" y="3243935"/>
            <a:ext cx="1137409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User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275" name="Cube 274">
            <a:extLst>
              <a:ext uri="{FF2B5EF4-FFF2-40B4-BE49-F238E27FC236}">
                <a16:creationId xmlns:a16="http://schemas.microsoft.com/office/drawing/2014/main" id="{AD81116E-2A12-4417-A1B6-F624330A23FF}"/>
              </a:ext>
            </a:extLst>
          </p:cNvPr>
          <p:cNvSpPr/>
          <p:nvPr/>
        </p:nvSpPr>
        <p:spPr>
          <a:xfrm>
            <a:off x="9359220" y="5117339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Graph Embedding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15" name="Table 25">
            <a:extLst>
              <a:ext uri="{FF2B5EF4-FFF2-40B4-BE49-F238E27FC236}">
                <a16:creationId xmlns:a16="http://schemas.microsoft.com/office/drawing/2014/main" id="{AE6F3596-A2D2-4037-B4C1-08CE595F33F6}"/>
              </a:ext>
            </a:extLst>
          </p:cNvPr>
          <p:cNvGraphicFramePr>
            <a:graphicFrameLocks noGrp="1"/>
          </p:cNvGraphicFramePr>
          <p:nvPr/>
        </p:nvGraphicFramePr>
        <p:xfrm>
          <a:off x="6596743" y="4615984"/>
          <a:ext cx="2391472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6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466530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475861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  <a:gridCol w="432044">
                  <a:extLst>
                    <a:ext uri="{9D8B030D-6E8A-4147-A177-3AD203B41FA5}">
                      <a16:colId xmlns:a16="http://schemas.microsoft.com/office/drawing/2014/main" val="95043786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D4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567F2-746C-4FB2-8DBC-5BCFEC5AC57F}"/>
              </a:ext>
            </a:extLst>
          </p:cNvPr>
          <p:cNvGrpSpPr/>
          <p:nvPr/>
        </p:nvGrpSpPr>
        <p:grpSpPr>
          <a:xfrm>
            <a:off x="3429183" y="4600896"/>
            <a:ext cx="1583195" cy="1671340"/>
            <a:chOff x="3429183" y="4600896"/>
            <a:chExt cx="1583195" cy="16713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39A499-39FB-4064-8267-B5B93100431C}"/>
                </a:ext>
              </a:extLst>
            </p:cNvPr>
            <p:cNvGrpSpPr/>
            <p:nvPr/>
          </p:nvGrpSpPr>
          <p:grpSpPr>
            <a:xfrm>
              <a:off x="3803806" y="4645719"/>
              <a:ext cx="445849" cy="603709"/>
              <a:chOff x="3803806" y="4645719"/>
              <a:chExt cx="445849" cy="603709"/>
            </a:xfrm>
          </p:grpSpPr>
          <p:pic>
            <p:nvPicPr>
              <p:cNvPr id="319" name="Graphic 318" descr="User outline">
                <a:extLst>
                  <a:ext uri="{FF2B5EF4-FFF2-40B4-BE49-F238E27FC236}">
                    <a16:creationId xmlns:a16="http://schemas.microsoft.com/office/drawing/2014/main" id="{F28EEC9F-A00B-4A94-A497-AE456532B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12652" y="4812425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5FCAA9EF-8A6D-4C42-906D-0100B977C893}"/>
                  </a:ext>
                </a:extLst>
              </p:cNvPr>
              <p:cNvSpPr txBox="1"/>
              <p:nvPr/>
            </p:nvSpPr>
            <p:spPr>
              <a:xfrm>
                <a:off x="3803806" y="4645719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U3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ACB83E-E64F-4FD5-BAF4-9D80A17526B5}"/>
                </a:ext>
              </a:extLst>
            </p:cNvPr>
            <p:cNvGrpSpPr/>
            <p:nvPr/>
          </p:nvGrpSpPr>
          <p:grpSpPr>
            <a:xfrm>
              <a:off x="4318132" y="4693862"/>
              <a:ext cx="579615" cy="575503"/>
              <a:chOff x="4318132" y="4693862"/>
              <a:chExt cx="579615" cy="575503"/>
            </a:xfrm>
          </p:grpSpPr>
          <p:pic>
            <p:nvPicPr>
              <p:cNvPr id="320" name="Graphic 319" descr="User outline">
                <a:extLst>
                  <a:ext uri="{FF2B5EF4-FFF2-40B4-BE49-F238E27FC236}">
                    <a16:creationId xmlns:a16="http://schemas.microsoft.com/office/drawing/2014/main" id="{F22369B5-AA43-4D3C-A0C9-C4C86FA7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0744" y="4832362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F5BBE87-D116-46C5-9C6A-6F6994EB154D}"/>
                  </a:ext>
                </a:extLst>
              </p:cNvPr>
              <p:cNvSpPr txBox="1"/>
              <p:nvPr/>
            </p:nvSpPr>
            <p:spPr>
              <a:xfrm>
                <a:off x="4318132" y="4693862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U4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2D2E406-698F-4D3C-92DF-A0BCDF1E8C6F}"/>
                </a:ext>
              </a:extLst>
            </p:cNvPr>
            <p:cNvSpPr/>
            <p:nvPr/>
          </p:nvSpPr>
          <p:spPr>
            <a:xfrm rot="16700199">
              <a:off x="3911312" y="4301186"/>
              <a:ext cx="801355" cy="1400776"/>
            </a:xfrm>
            <a:custGeom>
              <a:avLst/>
              <a:gdLst>
                <a:gd name="connsiteX0" fmla="*/ 0 w 801355"/>
                <a:gd name="connsiteY0" fmla="*/ 700388 h 1400776"/>
                <a:gd name="connsiteX1" fmla="*/ 400678 w 801355"/>
                <a:gd name="connsiteY1" fmla="*/ 0 h 1400776"/>
                <a:gd name="connsiteX2" fmla="*/ 801356 w 801355"/>
                <a:gd name="connsiteY2" fmla="*/ 700388 h 1400776"/>
                <a:gd name="connsiteX3" fmla="*/ 400678 w 801355"/>
                <a:gd name="connsiteY3" fmla="*/ 1400776 h 1400776"/>
                <a:gd name="connsiteX4" fmla="*/ 0 w 801355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355" h="1400776" extrusionOk="0">
                  <a:moveTo>
                    <a:pt x="0" y="700388"/>
                  </a:moveTo>
                  <a:cubicBezTo>
                    <a:pt x="-35097" y="283683"/>
                    <a:pt x="145173" y="-11913"/>
                    <a:pt x="400678" y="0"/>
                  </a:cubicBezTo>
                  <a:cubicBezTo>
                    <a:pt x="607766" y="40243"/>
                    <a:pt x="711221" y="352220"/>
                    <a:pt x="801356" y="700388"/>
                  </a:cubicBezTo>
                  <a:cubicBezTo>
                    <a:pt x="773491" y="1067435"/>
                    <a:pt x="629499" y="1397998"/>
                    <a:pt x="400678" y="1400776"/>
                  </a:cubicBezTo>
                  <a:cubicBezTo>
                    <a:pt x="180578" y="1393010"/>
                    <a:pt x="20358" y="1093398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4A2BB8-DFD8-44CE-AF7D-08A0B88EDFC6}"/>
                </a:ext>
              </a:extLst>
            </p:cNvPr>
            <p:cNvGrpSpPr/>
            <p:nvPr/>
          </p:nvGrpSpPr>
          <p:grpSpPr>
            <a:xfrm>
              <a:off x="3698891" y="5512446"/>
              <a:ext cx="408703" cy="621766"/>
              <a:chOff x="3698891" y="5512446"/>
              <a:chExt cx="408703" cy="621766"/>
            </a:xfrm>
          </p:grpSpPr>
          <p:pic>
            <p:nvPicPr>
              <p:cNvPr id="318" name="Graphic 317" descr="User outline">
                <a:extLst>
                  <a:ext uri="{FF2B5EF4-FFF2-40B4-BE49-F238E27FC236}">
                    <a16:creationId xmlns:a16="http://schemas.microsoft.com/office/drawing/2014/main" id="{D6324A9F-57DD-44F4-BA19-D12A7097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98891" y="5697209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F0EF8A-E00F-4367-88AA-9D1BEBD3CDB9}"/>
                  </a:ext>
                </a:extLst>
              </p:cNvPr>
              <p:cNvSpPr txBox="1"/>
              <p:nvPr/>
            </p:nvSpPr>
            <p:spPr>
              <a:xfrm>
                <a:off x="3720603" y="5512446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U1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148131-389A-4398-AF22-2B0030D77DE0}"/>
                </a:ext>
              </a:extLst>
            </p:cNvPr>
            <p:cNvGrpSpPr/>
            <p:nvPr/>
          </p:nvGrpSpPr>
          <p:grpSpPr>
            <a:xfrm>
              <a:off x="4134741" y="5577679"/>
              <a:ext cx="394825" cy="617845"/>
              <a:chOff x="4134741" y="5577679"/>
              <a:chExt cx="394825" cy="617845"/>
            </a:xfrm>
          </p:grpSpPr>
          <p:pic>
            <p:nvPicPr>
              <p:cNvPr id="321" name="Graphic 320" descr="User outline">
                <a:extLst>
                  <a:ext uri="{FF2B5EF4-FFF2-40B4-BE49-F238E27FC236}">
                    <a16:creationId xmlns:a16="http://schemas.microsoft.com/office/drawing/2014/main" id="{691D7884-24E7-467B-BD42-34A44038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34741" y="5758521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BEB467CE-D39E-4050-A7FA-3B0F9540892C}"/>
                  </a:ext>
                </a:extLst>
              </p:cNvPr>
              <p:cNvSpPr txBox="1"/>
              <p:nvPr/>
            </p:nvSpPr>
            <p:spPr>
              <a:xfrm>
                <a:off x="4142575" y="5577679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U2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CE4DE7F-79FB-4658-B7BF-F8091FEE2D89}"/>
                </a:ext>
              </a:extLst>
            </p:cNvPr>
            <p:cNvSpPr/>
            <p:nvPr/>
          </p:nvSpPr>
          <p:spPr>
            <a:xfrm rot="16805526">
              <a:off x="3750606" y="5192883"/>
              <a:ext cx="757930" cy="1400776"/>
            </a:xfrm>
            <a:custGeom>
              <a:avLst/>
              <a:gdLst>
                <a:gd name="connsiteX0" fmla="*/ 0 w 757930"/>
                <a:gd name="connsiteY0" fmla="*/ 700388 h 1400776"/>
                <a:gd name="connsiteX1" fmla="*/ 378965 w 757930"/>
                <a:gd name="connsiteY1" fmla="*/ 0 h 1400776"/>
                <a:gd name="connsiteX2" fmla="*/ 757930 w 757930"/>
                <a:gd name="connsiteY2" fmla="*/ 700388 h 1400776"/>
                <a:gd name="connsiteX3" fmla="*/ 378965 w 757930"/>
                <a:gd name="connsiteY3" fmla="*/ 1400776 h 1400776"/>
                <a:gd name="connsiteX4" fmla="*/ 0 w 757930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930" h="1400776" extrusionOk="0">
                  <a:moveTo>
                    <a:pt x="0" y="700388"/>
                  </a:moveTo>
                  <a:cubicBezTo>
                    <a:pt x="-20914" y="295762"/>
                    <a:pt x="129249" y="-14072"/>
                    <a:pt x="378965" y="0"/>
                  </a:cubicBezTo>
                  <a:cubicBezTo>
                    <a:pt x="581444" y="19322"/>
                    <a:pt x="678108" y="347798"/>
                    <a:pt x="757930" y="700388"/>
                  </a:cubicBezTo>
                  <a:cubicBezTo>
                    <a:pt x="726719" y="1065061"/>
                    <a:pt x="596499" y="1397739"/>
                    <a:pt x="378965" y="1400776"/>
                  </a:cubicBezTo>
                  <a:cubicBezTo>
                    <a:pt x="174843" y="1366939"/>
                    <a:pt x="31884" y="1096906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8" name="Cube 337">
            <a:extLst>
              <a:ext uri="{FF2B5EF4-FFF2-40B4-BE49-F238E27FC236}">
                <a16:creationId xmlns:a16="http://schemas.microsoft.com/office/drawing/2014/main" id="{4A4A94A1-27A9-4FAA-AA9C-17A82DB6E9F4}"/>
              </a:ext>
            </a:extLst>
          </p:cNvPr>
          <p:cNvSpPr/>
          <p:nvPr/>
        </p:nvSpPr>
        <p:spPr>
          <a:xfrm>
            <a:off x="5189936" y="4975268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Community Prediction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64876B-9968-4C1C-8192-B22A5CDBD758}"/>
              </a:ext>
            </a:extLst>
          </p:cNvPr>
          <p:cNvSpPr txBox="1"/>
          <p:nvPr/>
        </p:nvSpPr>
        <p:spPr>
          <a:xfrm>
            <a:off x="5123696" y="2940974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U1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04C9F2-5201-4854-9B0C-369DC23B3ABC}"/>
              </a:ext>
            </a:extLst>
          </p:cNvPr>
          <p:cNvSpPr txBox="1"/>
          <p:nvPr/>
        </p:nvSpPr>
        <p:spPr>
          <a:xfrm>
            <a:off x="5125122" y="321752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U2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EBECEB-CFBD-4685-B960-77B27E098448}"/>
              </a:ext>
            </a:extLst>
          </p:cNvPr>
          <p:cNvSpPr txBox="1"/>
          <p:nvPr/>
        </p:nvSpPr>
        <p:spPr>
          <a:xfrm>
            <a:off x="5112894" y="385073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U3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7FE571-8AA1-4734-8B02-BEBDD72A87FD}"/>
              </a:ext>
            </a:extLst>
          </p:cNvPr>
          <p:cNvSpPr txBox="1"/>
          <p:nvPr/>
        </p:nvSpPr>
        <p:spPr>
          <a:xfrm>
            <a:off x="5112894" y="4152341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U4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7A8DBA-47AC-44AC-9326-ADC16EED2C88}"/>
              </a:ext>
            </a:extLst>
          </p:cNvPr>
          <p:cNvCxnSpPr>
            <a:stCxn id="176" idx="4"/>
            <a:endCxn id="275" idx="5"/>
          </p:cNvCxnSpPr>
          <p:nvPr/>
        </p:nvCxnSpPr>
        <p:spPr>
          <a:xfrm flipH="1">
            <a:off x="10621244" y="4139338"/>
            <a:ext cx="441162" cy="1263474"/>
          </a:xfrm>
          <a:prstGeom prst="curvedConnector3">
            <a:avLst>
              <a:gd name="adj1" fmla="val -10059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7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4BDC7-096F-45C1-A9A6-07DD7A3B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9845A80-1376-4685-9365-2336697D4982}"/>
              </a:ext>
            </a:extLst>
          </p:cNvPr>
          <p:cNvSpPr/>
          <p:nvPr/>
        </p:nvSpPr>
        <p:spPr>
          <a:xfrm>
            <a:off x="134225" y="1384184"/>
            <a:ext cx="11618752" cy="4622334"/>
          </a:xfrm>
          <a:prstGeom prst="cube">
            <a:avLst>
              <a:gd name="adj" fmla="val 803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Community Prediction</a:t>
            </a:r>
          </a:p>
          <a:p>
            <a:pPr algn="ctr"/>
            <a:endParaRPr lang="en-CA" sz="24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1721D1-A9C0-491E-9677-676BDDDCD52A}"/>
              </a:ext>
            </a:extLst>
          </p:cNvPr>
          <p:cNvSpPr/>
          <p:nvPr/>
        </p:nvSpPr>
        <p:spPr>
          <a:xfrm>
            <a:off x="2971800" y="2331720"/>
            <a:ext cx="5980176" cy="3217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05406-B232-4937-87A6-F3480511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405" y="2461455"/>
            <a:ext cx="2674849" cy="28041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66C5E40-B0E0-430D-87DD-0C05CD4E0B9C}"/>
              </a:ext>
            </a:extLst>
          </p:cNvPr>
          <p:cNvGrpSpPr/>
          <p:nvPr/>
        </p:nvGrpSpPr>
        <p:grpSpPr>
          <a:xfrm>
            <a:off x="3418947" y="2507709"/>
            <a:ext cx="4181771" cy="3051148"/>
            <a:chOff x="2468104" y="2400567"/>
            <a:chExt cx="4181771" cy="3051148"/>
          </a:xfrm>
        </p:grpSpPr>
        <p:pic>
          <p:nvPicPr>
            <p:cNvPr id="9" name="Picture 4" descr="Image result for matrix math">
              <a:extLst>
                <a:ext uri="{FF2B5EF4-FFF2-40B4-BE49-F238E27FC236}">
                  <a16:creationId xmlns:a16="http://schemas.microsoft.com/office/drawing/2014/main" id="{B5C3AA1B-B8E7-4D3B-89D0-A8EDDEEEDC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5"/>
            <a:stretch/>
          </p:blipFill>
          <p:spPr bwMode="auto">
            <a:xfrm>
              <a:off x="2468104" y="3171091"/>
              <a:ext cx="1516997" cy="100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779569-B595-4755-B603-69E969968F4B}"/>
                </a:ext>
              </a:extLst>
            </p:cNvPr>
            <p:cNvSpPr txBox="1"/>
            <p:nvPr/>
          </p:nvSpPr>
          <p:spPr>
            <a:xfrm>
              <a:off x="3064538" y="508238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pic>
          <p:nvPicPr>
            <p:cNvPr id="11" name="Graphic 10" descr="Line arrow: Counter-clockwise curve">
              <a:extLst>
                <a:ext uri="{FF2B5EF4-FFF2-40B4-BE49-F238E27FC236}">
                  <a16:creationId xmlns:a16="http://schemas.microsoft.com/office/drawing/2014/main" id="{51FDFDB6-A4EF-454E-9D43-0391212F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94053" flipH="1">
              <a:off x="4235252" y="2380050"/>
              <a:ext cx="765712" cy="8067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D0F398-B928-496A-A6ED-FCD64B404D91}"/>
                </a:ext>
              </a:extLst>
            </p:cNvPr>
            <p:cNvSpPr txBox="1"/>
            <p:nvPr/>
          </p:nvSpPr>
          <p:spPr>
            <a:xfrm>
              <a:off x="5947439" y="5082383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 + 1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C2C992-8BFB-4887-907E-377DD4AEC52D}"/>
              </a:ext>
            </a:extLst>
          </p:cNvPr>
          <p:cNvSpPr txBox="1"/>
          <p:nvPr/>
        </p:nvSpPr>
        <p:spPr>
          <a:xfrm rot="5400000">
            <a:off x="7027268" y="3885596"/>
            <a:ext cx="321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entury Gothic" panose="020B0502020202020204" pitchFamily="34" charset="0"/>
              </a:rPr>
              <a:t>Louvain graph clustering</a:t>
            </a:r>
            <a:endParaRPr lang="en-CA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37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4BDC7-096F-45C1-A9A6-07DD7A3B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3" name="Picture 12" descr="Edible lima seed beans">
            <a:extLst>
              <a:ext uri="{FF2B5EF4-FFF2-40B4-BE49-F238E27FC236}">
                <a16:creationId xmlns:a16="http://schemas.microsoft.com/office/drawing/2014/main" id="{CADB1DFE-7557-439D-9868-F3009367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AB33-5E2E-4AEE-9FAF-3282F4E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7D2FC-78CE-4953-84DF-CDD0A96B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FA82E76-8295-4BB2-A3CB-661CFFBB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71" y="1365658"/>
            <a:ext cx="8695415" cy="4856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9B618B-9161-4A50-AA02-118A6560DD94}"/>
              </a:ext>
            </a:extLst>
          </p:cNvPr>
          <p:cNvSpPr txBox="1"/>
          <p:nvPr/>
        </p:nvSpPr>
        <p:spPr>
          <a:xfrm>
            <a:off x="5305238" y="1543574"/>
            <a:ext cx="3419313" cy="307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  <a:ea typeface="MingLiU-ExtB" panose="02020500000000000000" pitchFamily="18" charset="-120"/>
              </a:rPr>
              <a:t>SEERA</a:t>
            </a:r>
            <a:endParaRPr lang="en-CA" sz="1400" dirty="0">
              <a:solidFill>
                <a:schemeClr val="bg1"/>
              </a:solidFill>
              <a:latin typeface="Arial Black" panose="020B0A04020102020204" pitchFamily="34" charset="0"/>
              <a:ea typeface="MingLiU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69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AB33-5E2E-4AEE-9FAF-3282F4E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7D2FC-78CE-4953-84DF-CDD0A96B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A6B6A9-7B19-4A63-B758-15D284AA2FE8}"/>
              </a:ext>
            </a:extLst>
          </p:cNvPr>
          <p:cNvGrpSpPr/>
          <p:nvPr/>
        </p:nvGrpSpPr>
        <p:grpSpPr>
          <a:xfrm>
            <a:off x="3166579" y="1590675"/>
            <a:ext cx="5286828" cy="4610521"/>
            <a:chOff x="3166579" y="1590675"/>
            <a:chExt cx="5286828" cy="461052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57FB1F87-E2CB-422C-B7E7-99D62A34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6579" y="1590675"/>
              <a:ext cx="5286828" cy="461052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C80AD2-586E-4D12-81FB-C23AEBD1347B}"/>
                </a:ext>
              </a:extLst>
            </p:cNvPr>
            <p:cNvSpPr/>
            <p:nvPr/>
          </p:nvSpPr>
          <p:spPr>
            <a:xfrm>
              <a:off x="4800600" y="2609850"/>
              <a:ext cx="342900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7931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0242" y="2714625"/>
            <a:ext cx="4945598" cy="1243584"/>
          </a:xfrm>
        </p:spPr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78CA0A-BDFE-407B-B1D3-AB679103DFAD}"/>
              </a:ext>
            </a:extLst>
          </p:cNvPr>
          <p:cNvSpPr txBox="1">
            <a:spLocks/>
          </p:cNvSpPr>
          <p:nvPr/>
        </p:nvSpPr>
        <p:spPr>
          <a:xfrm>
            <a:off x="6360242" y="3429000"/>
            <a:ext cx="4945598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https://github.com/fani-lab/SEERa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9179" y="941832"/>
            <a:ext cx="4945598" cy="1243584"/>
          </a:xfrm>
        </p:spPr>
        <p:txBody>
          <a:bodyPr/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Contributors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B0147A-A5BF-4406-A084-5020FD260E6D}"/>
              </a:ext>
            </a:extLst>
          </p:cNvPr>
          <p:cNvSpPr txBox="1">
            <a:spLocks/>
          </p:cNvSpPr>
          <p:nvPr/>
        </p:nvSpPr>
        <p:spPr>
          <a:xfrm>
            <a:off x="6096000" y="2185416"/>
            <a:ext cx="4945598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Soroush Ziaeinejad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Dr. Hossein Fani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Jalal Shabo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1FDF8-F472-41DE-87E7-50B980AB9855}"/>
              </a:ext>
            </a:extLst>
          </p:cNvPr>
          <p:cNvSpPr txBox="1">
            <a:spLocks/>
          </p:cNvSpPr>
          <p:nvPr/>
        </p:nvSpPr>
        <p:spPr>
          <a:xfrm>
            <a:off x="2403833" y="4480941"/>
            <a:ext cx="7993933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400" dirty="0">
                <a:solidFill>
                  <a:srgbClr val="33CC33"/>
                </a:solidFill>
                <a:latin typeface="Century Gothic" panose="020B0502020202020204" pitchFamily="34" charset="0"/>
              </a:rPr>
              <a:t>Thank you for your attention</a:t>
            </a:r>
            <a:endParaRPr lang="en-US" dirty="0">
              <a:solidFill>
                <a:srgbClr val="33CC33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4410BD-29CF-4226-A6CB-0A2C44EB74F7}"/>
              </a:ext>
            </a:extLst>
          </p:cNvPr>
          <p:cNvSpPr txBox="1">
            <a:spLocks/>
          </p:cNvSpPr>
          <p:nvPr/>
        </p:nvSpPr>
        <p:spPr>
          <a:xfrm>
            <a:off x="2099032" y="5357241"/>
            <a:ext cx="7993933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Questions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Graphic 10" descr="Help with solid fill">
            <a:extLst>
              <a:ext uri="{FF2B5EF4-FFF2-40B4-BE49-F238E27FC236}">
                <a16:creationId xmlns:a16="http://schemas.microsoft.com/office/drawing/2014/main" id="{03CE0410-6B91-4C10-AD48-8B52114E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778" y="5521833"/>
            <a:ext cx="914400" cy="914400"/>
          </a:xfrm>
          <a:prstGeom prst="rect">
            <a:avLst/>
          </a:prstGeom>
        </p:spPr>
      </p:pic>
      <p:pic>
        <p:nvPicPr>
          <p:cNvPr id="13" name="Graphic 12" descr="Help with solid fill">
            <a:extLst>
              <a:ext uri="{FF2B5EF4-FFF2-40B4-BE49-F238E27FC236}">
                <a16:creationId xmlns:a16="http://schemas.microsoft.com/office/drawing/2014/main" id="{5E6F873B-4A67-4115-BE2A-B414904B7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2824" y="55218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4C744-D800-4F59-8DEC-F994555CCEE2}"/>
              </a:ext>
            </a:extLst>
          </p:cNvPr>
          <p:cNvSpPr/>
          <p:nvPr/>
        </p:nvSpPr>
        <p:spPr>
          <a:xfrm>
            <a:off x="4629150" y="3790950"/>
            <a:ext cx="1962150" cy="2171700"/>
          </a:xfrm>
          <a:custGeom>
            <a:avLst/>
            <a:gdLst>
              <a:gd name="connsiteX0" fmla="*/ 1143000 w 1962150"/>
              <a:gd name="connsiteY0" fmla="*/ 2171700 h 2171700"/>
              <a:gd name="connsiteX1" fmla="*/ 1219200 w 1962150"/>
              <a:gd name="connsiteY1" fmla="*/ 1533525 h 2171700"/>
              <a:gd name="connsiteX2" fmla="*/ 1676400 w 1962150"/>
              <a:gd name="connsiteY2" fmla="*/ 1514475 h 2171700"/>
              <a:gd name="connsiteX3" fmla="*/ 1962150 w 1962150"/>
              <a:gd name="connsiteY3" fmla="*/ 1219200 h 2171700"/>
              <a:gd name="connsiteX4" fmla="*/ 1905000 w 1962150"/>
              <a:gd name="connsiteY4" fmla="*/ 1057275 h 2171700"/>
              <a:gd name="connsiteX5" fmla="*/ 1581150 w 1962150"/>
              <a:gd name="connsiteY5" fmla="*/ 1009650 h 2171700"/>
              <a:gd name="connsiteX6" fmla="*/ 1581150 w 1962150"/>
              <a:gd name="connsiteY6" fmla="*/ 590550 h 2171700"/>
              <a:gd name="connsiteX7" fmla="*/ 1171575 w 1962150"/>
              <a:gd name="connsiteY7" fmla="*/ 590550 h 2171700"/>
              <a:gd name="connsiteX8" fmla="*/ 1066800 w 1962150"/>
              <a:gd name="connsiteY8" fmla="*/ 238125 h 2171700"/>
              <a:gd name="connsiteX9" fmla="*/ 552450 w 1962150"/>
              <a:gd name="connsiteY9" fmla="*/ 0 h 2171700"/>
              <a:gd name="connsiteX10" fmla="*/ 19050 w 1962150"/>
              <a:gd name="connsiteY10" fmla="*/ 885825 h 2171700"/>
              <a:gd name="connsiteX11" fmla="*/ 0 w 1962150"/>
              <a:gd name="connsiteY11" fmla="*/ 2085975 h 2171700"/>
              <a:gd name="connsiteX12" fmla="*/ 1143000 w 1962150"/>
              <a:gd name="connsiteY12" fmla="*/ 21717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62150" h="2171700">
                <a:moveTo>
                  <a:pt x="1143000" y="2171700"/>
                </a:moveTo>
                <a:lnTo>
                  <a:pt x="1219200" y="1533525"/>
                </a:lnTo>
                <a:lnTo>
                  <a:pt x="1676400" y="1514475"/>
                </a:lnTo>
                <a:lnTo>
                  <a:pt x="1962150" y="1219200"/>
                </a:lnTo>
                <a:lnTo>
                  <a:pt x="1905000" y="1057275"/>
                </a:lnTo>
                <a:lnTo>
                  <a:pt x="1581150" y="1009650"/>
                </a:lnTo>
                <a:lnTo>
                  <a:pt x="1581150" y="590550"/>
                </a:lnTo>
                <a:lnTo>
                  <a:pt x="1171575" y="590550"/>
                </a:lnTo>
                <a:lnTo>
                  <a:pt x="1066800" y="238125"/>
                </a:lnTo>
                <a:lnTo>
                  <a:pt x="552450" y="0"/>
                </a:lnTo>
                <a:lnTo>
                  <a:pt x="19050" y="885825"/>
                </a:lnTo>
                <a:lnTo>
                  <a:pt x="0" y="2085975"/>
                </a:lnTo>
                <a:lnTo>
                  <a:pt x="1143000" y="217170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FF0C0553-731D-4E20-A6DD-0BA00474E6F2}"/>
              </a:ext>
            </a:extLst>
          </p:cNvPr>
          <p:cNvSpPr/>
          <p:nvPr/>
        </p:nvSpPr>
        <p:spPr>
          <a:xfrm>
            <a:off x="5829300" y="4495800"/>
            <a:ext cx="2952750" cy="1819275"/>
          </a:xfrm>
          <a:custGeom>
            <a:avLst/>
            <a:gdLst>
              <a:gd name="connsiteX0" fmla="*/ 2771775 w 2952750"/>
              <a:gd name="connsiteY0" fmla="*/ 0 h 1819275"/>
              <a:gd name="connsiteX1" fmla="*/ 1447800 w 2952750"/>
              <a:gd name="connsiteY1" fmla="*/ 609600 h 1819275"/>
              <a:gd name="connsiteX2" fmla="*/ 828675 w 2952750"/>
              <a:gd name="connsiteY2" fmla="*/ 485775 h 1819275"/>
              <a:gd name="connsiteX3" fmla="*/ 495300 w 2952750"/>
              <a:gd name="connsiteY3" fmla="*/ 809625 h 1819275"/>
              <a:gd name="connsiteX4" fmla="*/ 85725 w 2952750"/>
              <a:gd name="connsiteY4" fmla="*/ 828675 h 1819275"/>
              <a:gd name="connsiteX5" fmla="*/ 0 w 2952750"/>
              <a:gd name="connsiteY5" fmla="*/ 1447800 h 1819275"/>
              <a:gd name="connsiteX6" fmla="*/ 619125 w 2952750"/>
              <a:gd name="connsiteY6" fmla="*/ 1819275 h 1819275"/>
              <a:gd name="connsiteX7" fmla="*/ 2952750 w 2952750"/>
              <a:gd name="connsiteY7" fmla="*/ 257175 h 1819275"/>
              <a:gd name="connsiteX8" fmla="*/ 2771775 w 2952750"/>
              <a:gd name="connsiteY8" fmla="*/ 0 h 18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1819275">
                <a:moveTo>
                  <a:pt x="2771775" y="0"/>
                </a:moveTo>
                <a:lnTo>
                  <a:pt x="1447800" y="609600"/>
                </a:lnTo>
                <a:lnTo>
                  <a:pt x="828675" y="485775"/>
                </a:lnTo>
                <a:lnTo>
                  <a:pt x="495300" y="809625"/>
                </a:lnTo>
                <a:lnTo>
                  <a:pt x="85725" y="828675"/>
                </a:lnTo>
                <a:lnTo>
                  <a:pt x="0" y="1447800"/>
                </a:lnTo>
                <a:lnTo>
                  <a:pt x="619125" y="1819275"/>
                </a:lnTo>
                <a:lnTo>
                  <a:pt x="2952750" y="257175"/>
                </a:lnTo>
                <a:lnTo>
                  <a:pt x="2771775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6847103B-4005-4303-AB10-244442C792DB}"/>
              </a:ext>
            </a:extLst>
          </p:cNvPr>
          <p:cNvSpPr/>
          <p:nvPr/>
        </p:nvSpPr>
        <p:spPr>
          <a:xfrm>
            <a:off x="6238875" y="3124200"/>
            <a:ext cx="2400300" cy="1885950"/>
          </a:xfrm>
          <a:custGeom>
            <a:avLst/>
            <a:gdLst>
              <a:gd name="connsiteX0" fmla="*/ 1714500 w 2400300"/>
              <a:gd name="connsiteY0" fmla="*/ 0 h 1885950"/>
              <a:gd name="connsiteX1" fmla="*/ 1323975 w 2400300"/>
              <a:gd name="connsiteY1" fmla="*/ 752475 h 1885950"/>
              <a:gd name="connsiteX2" fmla="*/ 381000 w 2400300"/>
              <a:gd name="connsiteY2" fmla="*/ 676275 h 1885950"/>
              <a:gd name="connsiteX3" fmla="*/ 9525 w 2400300"/>
              <a:gd name="connsiteY3" fmla="*/ 1285875 h 1885950"/>
              <a:gd name="connsiteX4" fmla="*/ 0 w 2400300"/>
              <a:gd name="connsiteY4" fmla="*/ 1628775 h 1885950"/>
              <a:gd name="connsiteX5" fmla="*/ 295275 w 2400300"/>
              <a:gd name="connsiteY5" fmla="*/ 1676400 h 1885950"/>
              <a:gd name="connsiteX6" fmla="*/ 390525 w 2400300"/>
              <a:gd name="connsiteY6" fmla="*/ 1876425 h 1885950"/>
              <a:gd name="connsiteX7" fmla="*/ 1190625 w 2400300"/>
              <a:gd name="connsiteY7" fmla="*/ 1885950 h 1885950"/>
              <a:gd name="connsiteX8" fmla="*/ 2400300 w 2400300"/>
              <a:gd name="connsiteY8" fmla="*/ 1314450 h 1885950"/>
              <a:gd name="connsiteX9" fmla="*/ 2286000 w 2400300"/>
              <a:gd name="connsiteY9" fmla="*/ 304800 h 1885950"/>
              <a:gd name="connsiteX10" fmla="*/ 1714500 w 2400300"/>
              <a:gd name="connsiteY10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00300" h="1885950">
                <a:moveTo>
                  <a:pt x="1714500" y="0"/>
                </a:moveTo>
                <a:lnTo>
                  <a:pt x="1323975" y="752475"/>
                </a:lnTo>
                <a:lnTo>
                  <a:pt x="381000" y="676275"/>
                </a:lnTo>
                <a:lnTo>
                  <a:pt x="9525" y="1285875"/>
                </a:lnTo>
                <a:lnTo>
                  <a:pt x="0" y="1628775"/>
                </a:lnTo>
                <a:lnTo>
                  <a:pt x="295275" y="1676400"/>
                </a:lnTo>
                <a:lnTo>
                  <a:pt x="390525" y="1876425"/>
                </a:lnTo>
                <a:lnTo>
                  <a:pt x="1190625" y="1885950"/>
                </a:lnTo>
                <a:lnTo>
                  <a:pt x="2400300" y="1314450"/>
                </a:lnTo>
                <a:lnTo>
                  <a:pt x="2286000" y="304800"/>
                </a:lnTo>
                <a:lnTo>
                  <a:pt x="1714500" y="0"/>
                </a:lnTo>
                <a:close/>
              </a:path>
            </a:pathLst>
          </a:cu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023B2B8-B7F1-4B8C-B53D-E8373CD5F559}"/>
              </a:ext>
            </a:extLst>
          </p:cNvPr>
          <p:cNvSpPr/>
          <p:nvPr/>
        </p:nvSpPr>
        <p:spPr>
          <a:xfrm>
            <a:off x="5048250" y="2447925"/>
            <a:ext cx="3019425" cy="1866900"/>
          </a:xfrm>
          <a:custGeom>
            <a:avLst/>
            <a:gdLst>
              <a:gd name="connsiteX0" fmla="*/ 9525 w 3019425"/>
              <a:gd name="connsiteY0" fmla="*/ 1162050 h 1866900"/>
              <a:gd name="connsiteX1" fmla="*/ 733425 w 3019425"/>
              <a:gd name="connsiteY1" fmla="*/ 1638300 h 1866900"/>
              <a:gd name="connsiteX2" fmla="*/ 800100 w 3019425"/>
              <a:gd name="connsiteY2" fmla="*/ 1857375 h 1866900"/>
              <a:gd name="connsiteX3" fmla="*/ 1209675 w 3019425"/>
              <a:gd name="connsiteY3" fmla="*/ 1866900 h 1866900"/>
              <a:gd name="connsiteX4" fmla="*/ 1543050 w 3019425"/>
              <a:gd name="connsiteY4" fmla="*/ 1333500 h 1866900"/>
              <a:gd name="connsiteX5" fmla="*/ 2514600 w 3019425"/>
              <a:gd name="connsiteY5" fmla="*/ 1362075 h 1866900"/>
              <a:gd name="connsiteX6" fmla="*/ 2714625 w 3019425"/>
              <a:gd name="connsiteY6" fmla="*/ 895350 h 1866900"/>
              <a:gd name="connsiteX7" fmla="*/ 3019425 w 3019425"/>
              <a:gd name="connsiteY7" fmla="*/ 409575 h 1866900"/>
              <a:gd name="connsiteX8" fmla="*/ 1628775 w 3019425"/>
              <a:gd name="connsiteY8" fmla="*/ 0 h 1866900"/>
              <a:gd name="connsiteX9" fmla="*/ 95250 w 3019425"/>
              <a:gd name="connsiteY9" fmla="*/ 685800 h 1866900"/>
              <a:gd name="connsiteX10" fmla="*/ 0 w 3019425"/>
              <a:gd name="connsiteY10" fmla="*/ 1095375 h 1866900"/>
              <a:gd name="connsiteX11" fmla="*/ 9525 w 3019425"/>
              <a:gd name="connsiteY11" fmla="*/ 116205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9425" h="1866900">
                <a:moveTo>
                  <a:pt x="9525" y="1162050"/>
                </a:moveTo>
                <a:lnTo>
                  <a:pt x="733425" y="1638300"/>
                </a:lnTo>
                <a:lnTo>
                  <a:pt x="800100" y="1857375"/>
                </a:lnTo>
                <a:lnTo>
                  <a:pt x="1209675" y="1866900"/>
                </a:lnTo>
                <a:lnTo>
                  <a:pt x="1543050" y="1333500"/>
                </a:lnTo>
                <a:lnTo>
                  <a:pt x="2514600" y="1362075"/>
                </a:lnTo>
                <a:lnTo>
                  <a:pt x="2714625" y="895350"/>
                </a:lnTo>
                <a:lnTo>
                  <a:pt x="3019425" y="409575"/>
                </a:lnTo>
                <a:lnTo>
                  <a:pt x="1628775" y="0"/>
                </a:lnTo>
                <a:lnTo>
                  <a:pt x="95250" y="685800"/>
                </a:lnTo>
                <a:lnTo>
                  <a:pt x="0" y="1095375"/>
                </a:lnTo>
                <a:lnTo>
                  <a:pt x="9525" y="11620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08B4A-4E8D-4C88-8312-E1F05C10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CA03B217-530E-4B42-AD31-72DF4D4A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0496" y="310567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40766490-A108-44BF-9B91-5772C58CA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446" y="445304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E589465C-5B81-40A2-A380-A66E03C2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958" y="410700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3F0B39C4-0747-4CDA-8532-8BA73858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1822" y="414654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User outline">
            <a:extLst>
              <a:ext uri="{FF2B5EF4-FFF2-40B4-BE49-F238E27FC236}">
                <a16:creationId xmlns:a16="http://schemas.microsoft.com/office/drawing/2014/main" id="{3BA73B3A-C5C1-489D-9F2B-8EA9C210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687" y="365726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86BB25A5-3E18-4968-B0D2-27243BF7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928" y="466182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670B916-8D3E-46EF-BAD5-4F9DAB9C0BC7}"/>
              </a:ext>
            </a:extLst>
          </p:cNvPr>
          <p:cNvSpPr/>
          <p:nvPr/>
        </p:nvSpPr>
        <p:spPr>
          <a:xfrm>
            <a:off x="1286870" y="367703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085A10B-B242-4326-B137-D68019D2AFB0}"/>
              </a:ext>
            </a:extLst>
          </p:cNvPr>
          <p:cNvSpPr/>
          <p:nvPr/>
        </p:nvSpPr>
        <p:spPr>
          <a:xfrm>
            <a:off x="851668" y="410096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E5E7164-F41E-4D0A-9E95-1DCCFE255B17}"/>
              </a:ext>
            </a:extLst>
          </p:cNvPr>
          <p:cNvSpPr/>
          <p:nvPr/>
        </p:nvSpPr>
        <p:spPr>
          <a:xfrm>
            <a:off x="2610052" y="311438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8F923F3-5633-4DAF-901A-4FC126F7789D}"/>
              </a:ext>
            </a:extLst>
          </p:cNvPr>
          <p:cNvSpPr/>
          <p:nvPr/>
        </p:nvSpPr>
        <p:spPr>
          <a:xfrm>
            <a:off x="1049468" y="446263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C7E106A5-E4A9-403C-A434-08E6B8FDE89D}"/>
              </a:ext>
            </a:extLst>
          </p:cNvPr>
          <p:cNvSpPr/>
          <p:nvPr/>
        </p:nvSpPr>
        <p:spPr>
          <a:xfrm>
            <a:off x="2851378" y="416710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C5038EA4-74F8-41F1-B880-8299B1DE986D}"/>
              </a:ext>
            </a:extLst>
          </p:cNvPr>
          <p:cNvSpPr/>
          <p:nvPr/>
        </p:nvSpPr>
        <p:spPr>
          <a:xfrm>
            <a:off x="2482128" y="468370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Graphic 23" descr="User outline">
            <a:extLst>
              <a:ext uri="{FF2B5EF4-FFF2-40B4-BE49-F238E27FC236}">
                <a16:creationId xmlns:a16="http://schemas.microsoft.com/office/drawing/2014/main" id="{661759C1-527C-4740-8764-F72E3F5AB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425" y="473145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aphic 24" descr="User outline">
            <a:extLst>
              <a:ext uri="{FF2B5EF4-FFF2-40B4-BE49-F238E27FC236}">
                <a16:creationId xmlns:a16="http://schemas.microsoft.com/office/drawing/2014/main" id="{33621B9B-EB4B-47F8-83DF-74301B0F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720" y="398452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aphic 25" descr="User outline">
            <a:extLst>
              <a:ext uri="{FF2B5EF4-FFF2-40B4-BE49-F238E27FC236}">
                <a16:creationId xmlns:a16="http://schemas.microsoft.com/office/drawing/2014/main" id="{4E8759A8-2052-466E-9B5D-99229EF9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2877" y="354267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45D4E2-73A0-4DAE-BBA1-CC72735A4444}"/>
              </a:ext>
            </a:extLst>
          </p:cNvPr>
          <p:cNvSpPr/>
          <p:nvPr/>
        </p:nvSpPr>
        <p:spPr>
          <a:xfrm>
            <a:off x="2360430" y="397848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878E54BB-0387-490C-9CBB-875CCEE23CB3}"/>
              </a:ext>
            </a:extLst>
          </p:cNvPr>
          <p:cNvSpPr/>
          <p:nvPr/>
        </p:nvSpPr>
        <p:spPr>
          <a:xfrm>
            <a:off x="3045447" y="474104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2DFD6B91-5750-47E5-A549-3AF245F75BE6}"/>
              </a:ext>
            </a:extLst>
          </p:cNvPr>
          <p:cNvSpPr/>
          <p:nvPr/>
        </p:nvSpPr>
        <p:spPr>
          <a:xfrm>
            <a:off x="2973077" y="356455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Graphic 29" descr="User outline">
            <a:extLst>
              <a:ext uri="{FF2B5EF4-FFF2-40B4-BE49-F238E27FC236}">
                <a16:creationId xmlns:a16="http://schemas.microsoft.com/office/drawing/2014/main" id="{5EC57635-DC8E-408E-B106-92FA0AB3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525" y="395284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Graphic 30" descr="User outline">
            <a:extLst>
              <a:ext uri="{FF2B5EF4-FFF2-40B4-BE49-F238E27FC236}">
                <a16:creationId xmlns:a16="http://schemas.microsoft.com/office/drawing/2014/main" id="{D14A64AF-34DC-4F5B-B664-5F0CC121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718" y="330504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2" name="Graphic 31" descr="User outline">
            <a:extLst>
              <a:ext uri="{FF2B5EF4-FFF2-40B4-BE49-F238E27FC236}">
                <a16:creationId xmlns:a16="http://schemas.microsoft.com/office/drawing/2014/main" id="{51A7DFF3-601B-458E-9077-71B672C43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524" y="502801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3" name="Graphic 32" descr="User outline">
            <a:extLst>
              <a:ext uri="{FF2B5EF4-FFF2-40B4-BE49-F238E27FC236}">
                <a16:creationId xmlns:a16="http://schemas.microsoft.com/office/drawing/2014/main" id="{7D5C94A9-91D7-40F8-958A-5415150E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55" y="456461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4" name="Graphic 33" descr="User outline">
            <a:extLst>
              <a:ext uri="{FF2B5EF4-FFF2-40B4-BE49-F238E27FC236}">
                <a16:creationId xmlns:a16="http://schemas.microsoft.com/office/drawing/2014/main" id="{61237C94-208D-4B75-AF34-83C4690F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268" y="350881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6876201E-8BC7-44A5-959F-08263836328E}"/>
              </a:ext>
            </a:extLst>
          </p:cNvPr>
          <p:cNvSpPr/>
          <p:nvPr/>
        </p:nvSpPr>
        <p:spPr>
          <a:xfrm>
            <a:off x="1808234" y="502197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B1B80DB-255C-4B02-A690-24721FE9B740}"/>
              </a:ext>
            </a:extLst>
          </p:cNvPr>
          <p:cNvSpPr/>
          <p:nvPr/>
        </p:nvSpPr>
        <p:spPr>
          <a:xfrm>
            <a:off x="1741081" y="396155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124D9E52-C041-4360-BBE0-DB654A0D8C97}"/>
              </a:ext>
            </a:extLst>
          </p:cNvPr>
          <p:cNvSpPr/>
          <p:nvPr/>
        </p:nvSpPr>
        <p:spPr>
          <a:xfrm>
            <a:off x="1001740" y="331463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D71D994B-8302-4222-A007-559BCD8A74A1}"/>
              </a:ext>
            </a:extLst>
          </p:cNvPr>
          <p:cNvSpPr/>
          <p:nvPr/>
        </p:nvSpPr>
        <p:spPr>
          <a:xfrm>
            <a:off x="1499411" y="458517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63E8AF23-3677-4010-B1B1-47156CBBC042}"/>
              </a:ext>
            </a:extLst>
          </p:cNvPr>
          <p:cNvSpPr/>
          <p:nvPr/>
        </p:nvSpPr>
        <p:spPr>
          <a:xfrm>
            <a:off x="2452468" y="353069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0" name="Graphic 39" descr="User outline">
            <a:extLst>
              <a:ext uri="{FF2B5EF4-FFF2-40B4-BE49-F238E27FC236}">
                <a16:creationId xmlns:a16="http://schemas.microsoft.com/office/drawing/2014/main" id="{6BCAAC80-BA4F-42B7-8E0C-7CC49973A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7978" y="304043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1" name="Graphic 40" descr="User outline">
            <a:extLst>
              <a:ext uri="{FF2B5EF4-FFF2-40B4-BE49-F238E27FC236}">
                <a16:creationId xmlns:a16="http://schemas.microsoft.com/office/drawing/2014/main" id="{43CACABF-B93F-41A2-8237-5E50707F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1060" y="283151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2" name="Graphic 41" descr="User outline">
            <a:extLst>
              <a:ext uri="{FF2B5EF4-FFF2-40B4-BE49-F238E27FC236}">
                <a16:creationId xmlns:a16="http://schemas.microsoft.com/office/drawing/2014/main" id="{DB41017B-33AC-44D4-BB3A-4F93B758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906" y="438984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9C17074E-B238-408E-B9F8-8A147CEFB7E8}"/>
              </a:ext>
            </a:extLst>
          </p:cNvPr>
          <p:cNvSpPr/>
          <p:nvPr/>
        </p:nvSpPr>
        <p:spPr>
          <a:xfrm>
            <a:off x="2330770" y="282547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BCB59199-3E32-4318-B740-BD331B486B22}"/>
              </a:ext>
            </a:extLst>
          </p:cNvPr>
          <p:cNvSpPr/>
          <p:nvPr/>
        </p:nvSpPr>
        <p:spPr>
          <a:xfrm>
            <a:off x="2088706" y="438200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77EEEECF-115E-4991-A305-D68B0F06A45E}"/>
              </a:ext>
            </a:extLst>
          </p:cNvPr>
          <p:cNvSpPr/>
          <p:nvPr/>
        </p:nvSpPr>
        <p:spPr>
          <a:xfrm>
            <a:off x="3182671" y="300650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" name="Graphic 45" descr="User outline">
            <a:extLst>
              <a:ext uri="{FF2B5EF4-FFF2-40B4-BE49-F238E27FC236}">
                <a16:creationId xmlns:a16="http://schemas.microsoft.com/office/drawing/2014/main" id="{FA9383EC-9E90-4D17-89CD-F7066A8F5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496" y="296034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7" name="Graphic 46" descr="User outline">
            <a:extLst>
              <a:ext uri="{FF2B5EF4-FFF2-40B4-BE49-F238E27FC236}">
                <a16:creationId xmlns:a16="http://schemas.microsoft.com/office/drawing/2014/main" id="{BBE33F65-0E8A-4368-9BE0-10A82521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22" y="546183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8" name="Graphic 47" descr="User outline">
            <a:extLst>
              <a:ext uri="{FF2B5EF4-FFF2-40B4-BE49-F238E27FC236}">
                <a16:creationId xmlns:a16="http://schemas.microsoft.com/office/drawing/2014/main" id="{CA3A6B40-997C-467F-8826-5E4CE01F6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315" y="558787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9" name="Graphic 48" descr="User outline">
            <a:extLst>
              <a:ext uri="{FF2B5EF4-FFF2-40B4-BE49-F238E27FC236}">
                <a16:creationId xmlns:a16="http://schemas.microsoft.com/office/drawing/2014/main" id="{40708A4F-1C1F-4B89-AF38-9563054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7960" y="342269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0" name="Graphic 49" descr="User outline">
            <a:extLst>
              <a:ext uri="{FF2B5EF4-FFF2-40B4-BE49-F238E27FC236}">
                <a16:creationId xmlns:a16="http://schemas.microsoft.com/office/drawing/2014/main" id="{0969DEFB-6AAF-44AB-A4B7-7B84A005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24" y="381356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85D859DB-3F99-4641-BB05-478C44F3ECFE}"/>
              </a:ext>
            </a:extLst>
          </p:cNvPr>
          <p:cNvSpPr/>
          <p:nvPr/>
        </p:nvSpPr>
        <p:spPr>
          <a:xfrm>
            <a:off x="1108025" y="558183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60823E87-084B-4431-A381-27B9942D38D3}"/>
              </a:ext>
            </a:extLst>
          </p:cNvPr>
          <p:cNvSpPr/>
          <p:nvPr/>
        </p:nvSpPr>
        <p:spPr>
          <a:xfrm>
            <a:off x="1663052" y="296905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32A74294-7115-4EC8-881B-090C299F3ED2}"/>
              </a:ext>
            </a:extLst>
          </p:cNvPr>
          <p:cNvSpPr/>
          <p:nvPr/>
        </p:nvSpPr>
        <p:spPr>
          <a:xfrm>
            <a:off x="569344" y="547142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2F6DFCC-7BBB-4C92-A4C8-E194B161A88C}"/>
              </a:ext>
            </a:extLst>
          </p:cNvPr>
          <p:cNvSpPr/>
          <p:nvPr/>
        </p:nvSpPr>
        <p:spPr>
          <a:xfrm>
            <a:off x="3557516" y="344325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02830544-15CC-4446-AECE-351785EB4F08}"/>
              </a:ext>
            </a:extLst>
          </p:cNvPr>
          <p:cNvSpPr/>
          <p:nvPr/>
        </p:nvSpPr>
        <p:spPr>
          <a:xfrm>
            <a:off x="3464024" y="383544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6" name="Graphic 55" descr="User outline">
            <a:extLst>
              <a:ext uri="{FF2B5EF4-FFF2-40B4-BE49-F238E27FC236}">
                <a16:creationId xmlns:a16="http://schemas.microsoft.com/office/drawing/2014/main" id="{A59A35C7-799C-48FB-B573-CBF4D3B51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3563" y="400760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7" name="Graphic 56" descr="User outline">
            <a:extLst>
              <a:ext uri="{FF2B5EF4-FFF2-40B4-BE49-F238E27FC236}">
                <a16:creationId xmlns:a16="http://schemas.microsoft.com/office/drawing/2014/main" id="{C24EAB11-F137-4B0A-9D74-F71E0D11C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0496" y="541359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8" name="Graphic 57" descr="User outline">
            <a:extLst>
              <a:ext uri="{FF2B5EF4-FFF2-40B4-BE49-F238E27FC236}">
                <a16:creationId xmlns:a16="http://schemas.microsoft.com/office/drawing/2014/main" id="{820698BD-81A9-438F-9C09-F574805CB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5877" y="339734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3BDF40A4-783B-4EDA-BC1B-9A1C1A18F961}"/>
              </a:ext>
            </a:extLst>
          </p:cNvPr>
          <p:cNvSpPr/>
          <p:nvPr/>
        </p:nvSpPr>
        <p:spPr>
          <a:xfrm>
            <a:off x="2630206" y="540755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8459CF9B-8ADA-4EFF-B03A-AC92A9F2997C}"/>
              </a:ext>
            </a:extLst>
          </p:cNvPr>
          <p:cNvSpPr/>
          <p:nvPr/>
        </p:nvSpPr>
        <p:spPr>
          <a:xfrm>
            <a:off x="3751585" y="401719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D71F2887-F9A4-4ED1-9F06-506B228A1658}"/>
              </a:ext>
            </a:extLst>
          </p:cNvPr>
          <p:cNvSpPr/>
          <p:nvPr/>
        </p:nvSpPr>
        <p:spPr>
          <a:xfrm>
            <a:off x="2026077" y="341922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8" name="Graphic 77" descr="User outline">
            <a:extLst>
              <a:ext uri="{FF2B5EF4-FFF2-40B4-BE49-F238E27FC236}">
                <a16:creationId xmlns:a16="http://schemas.microsoft.com/office/drawing/2014/main" id="{E299864D-423C-4DC8-850B-BE523CFD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7730" y="443956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9" name="Graphic 78" descr="User outline">
            <a:extLst>
              <a:ext uri="{FF2B5EF4-FFF2-40B4-BE49-F238E27FC236}">
                <a16:creationId xmlns:a16="http://schemas.microsoft.com/office/drawing/2014/main" id="{D7D8F215-DA0B-402D-9D92-C73F995E9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438" y="551682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0" name="Graphic 79" descr="User outline">
            <a:extLst>
              <a:ext uri="{FF2B5EF4-FFF2-40B4-BE49-F238E27FC236}">
                <a16:creationId xmlns:a16="http://schemas.microsoft.com/office/drawing/2014/main" id="{9AEBAB70-D4C9-4DE1-A355-3416F2B2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5876" y="580662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1" name="Graphic 80" descr="User outline">
            <a:extLst>
              <a:ext uri="{FF2B5EF4-FFF2-40B4-BE49-F238E27FC236}">
                <a16:creationId xmlns:a16="http://schemas.microsoft.com/office/drawing/2014/main" id="{97416CB8-2B90-4477-964D-5E881D932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5400" y="480738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2" name="Graphic 81" descr="User outline">
            <a:extLst>
              <a:ext uri="{FF2B5EF4-FFF2-40B4-BE49-F238E27FC236}">
                <a16:creationId xmlns:a16="http://schemas.microsoft.com/office/drawing/2014/main" id="{707D0A10-379F-4AE2-9E55-598058B1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5" y="494649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A44AFB9B-9DE1-469B-8EA7-A72F4C254BD4}"/>
              </a:ext>
            </a:extLst>
          </p:cNvPr>
          <p:cNvSpPr/>
          <p:nvPr/>
        </p:nvSpPr>
        <p:spPr>
          <a:xfrm>
            <a:off x="2015586" y="580058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8C5A2DA9-366E-44E7-9F0C-1A5275ED531E}"/>
              </a:ext>
            </a:extLst>
          </p:cNvPr>
          <p:cNvSpPr/>
          <p:nvPr/>
        </p:nvSpPr>
        <p:spPr>
          <a:xfrm>
            <a:off x="3547286" y="444827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1167E9CE-DF23-497C-90C6-A48001F07DFA}"/>
              </a:ext>
            </a:extLst>
          </p:cNvPr>
          <p:cNvSpPr/>
          <p:nvPr/>
        </p:nvSpPr>
        <p:spPr>
          <a:xfrm>
            <a:off x="1729460" y="552641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3846AD91-6E71-4E8E-8EA3-F1A5BFC8C428}"/>
              </a:ext>
            </a:extLst>
          </p:cNvPr>
          <p:cNvSpPr/>
          <p:nvPr/>
        </p:nvSpPr>
        <p:spPr>
          <a:xfrm>
            <a:off x="3754956" y="482794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7AA14EA7-150F-479F-8843-51229DB6E932}"/>
              </a:ext>
            </a:extLst>
          </p:cNvPr>
          <p:cNvSpPr/>
          <p:nvPr/>
        </p:nvSpPr>
        <p:spPr>
          <a:xfrm>
            <a:off x="668275" y="496838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8" name="Graphic 87" descr="User outline">
            <a:extLst>
              <a:ext uri="{FF2B5EF4-FFF2-40B4-BE49-F238E27FC236}">
                <a16:creationId xmlns:a16="http://schemas.microsoft.com/office/drawing/2014/main" id="{29713830-C751-4A5C-8F76-263F0F66C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205" y="507982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9" name="Graphic 88" descr="User outline">
            <a:extLst>
              <a:ext uri="{FF2B5EF4-FFF2-40B4-BE49-F238E27FC236}">
                <a16:creationId xmlns:a16="http://schemas.microsoft.com/office/drawing/2014/main" id="{574377F4-957E-4732-BC4C-C59CB2EB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4085" y="518338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0" name="Graphic 89" descr="User outline">
            <a:extLst>
              <a:ext uri="{FF2B5EF4-FFF2-40B4-BE49-F238E27FC236}">
                <a16:creationId xmlns:a16="http://schemas.microsoft.com/office/drawing/2014/main" id="{1603EB1F-0AA3-4A17-900B-976E39D0D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1258" y="516845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1" name="Speech Bubble: Rectangle 90">
            <a:extLst>
              <a:ext uri="{FF2B5EF4-FFF2-40B4-BE49-F238E27FC236}">
                <a16:creationId xmlns:a16="http://schemas.microsoft.com/office/drawing/2014/main" id="{A5D39A3E-A3EF-49C3-950E-657CB2E4F905}"/>
              </a:ext>
            </a:extLst>
          </p:cNvPr>
          <p:cNvSpPr/>
          <p:nvPr/>
        </p:nvSpPr>
        <p:spPr>
          <a:xfrm>
            <a:off x="3073795" y="517733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21CA05FF-2C94-4BF9-8D0A-CF096A1C0DA0}"/>
              </a:ext>
            </a:extLst>
          </p:cNvPr>
          <p:cNvSpPr/>
          <p:nvPr/>
        </p:nvSpPr>
        <p:spPr>
          <a:xfrm>
            <a:off x="1193227" y="508941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A9C61A69-ABE8-4F72-B33C-9F14478F8684}"/>
              </a:ext>
            </a:extLst>
          </p:cNvPr>
          <p:cNvSpPr/>
          <p:nvPr/>
        </p:nvSpPr>
        <p:spPr>
          <a:xfrm>
            <a:off x="2311458" y="519033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4" name="Graphic 93" descr="User outline">
            <a:extLst>
              <a:ext uri="{FF2B5EF4-FFF2-40B4-BE49-F238E27FC236}">
                <a16:creationId xmlns:a16="http://schemas.microsoft.com/office/drawing/2014/main" id="{AACF364E-BB30-49FA-86E0-4CBADC38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972" y="295635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c 94" descr="User outline">
            <a:extLst>
              <a:ext uri="{FF2B5EF4-FFF2-40B4-BE49-F238E27FC236}">
                <a16:creationId xmlns:a16="http://schemas.microsoft.com/office/drawing/2014/main" id="{1E58134B-3650-4E50-89D9-C25410D0F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922" y="430372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6" name="Graphic 95" descr="User outline">
            <a:extLst>
              <a:ext uri="{FF2B5EF4-FFF2-40B4-BE49-F238E27FC236}">
                <a16:creationId xmlns:a16="http://schemas.microsoft.com/office/drawing/2014/main" id="{6D190BC9-39E8-4D82-9F97-424BF8E7A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434" y="395768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7" name="Graphic 96" descr="User outline">
            <a:extLst>
              <a:ext uri="{FF2B5EF4-FFF2-40B4-BE49-F238E27FC236}">
                <a16:creationId xmlns:a16="http://schemas.microsoft.com/office/drawing/2014/main" id="{97844C62-4BC2-4B55-B566-A7603367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0298" y="399722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8" name="Graphic 97" descr="User outline">
            <a:extLst>
              <a:ext uri="{FF2B5EF4-FFF2-40B4-BE49-F238E27FC236}">
                <a16:creationId xmlns:a16="http://schemas.microsoft.com/office/drawing/2014/main" id="{9413BF8F-3B19-4E7C-BC43-F5CF1648D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163" y="350794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Graphic 98" descr="User outline">
            <a:extLst>
              <a:ext uri="{FF2B5EF4-FFF2-40B4-BE49-F238E27FC236}">
                <a16:creationId xmlns:a16="http://schemas.microsoft.com/office/drawing/2014/main" id="{D79013BB-8B68-49E8-BAB3-8141A5633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404" y="451250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0" name="Speech Bubble: Rectangle 99">
            <a:extLst>
              <a:ext uri="{FF2B5EF4-FFF2-40B4-BE49-F238E27FC236}">
                <a16:creationId xmlns:a16="http://schemas.microsoft.com/office/drawing/2014/main" id="{7FFBF3DE-C826-4A6C-985D-7151053BDCBB}"/>
              </a:ext>
            </a:extLst>
          </p:cNvPr>
          <p:cNvSpPr/>
          <p:nvPr/>
        </p:nvSpPr>
        <p:spPr>
          <a:xfrm>
            <a:off x="5725346" y="352771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Speech Bubble: Rectangle 100">
            <a:extLst>
              <a:ext uri="{FF2B5EF4-FFF2-40B4-BE49-F238E27FC236}">
                <a16:creationId xmlns:a16="http://schemas.microsoft.com/office/drawing/2014/main" id="{5C76E1A7-A6B2-4FC3-8E31-0474A8C7D3A2}"/>
              </a:ext>
            </a:extLst>
          </p:cNvPr>
          <p:cNvSpPr/>
          <p:nvPr/>
        </p:nvSpPr>
        <p:spPr>
          <a:xfrm>
            <a:off x="5290144" y="395164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Speech Bubble: Rectangle 101">
            <a:extLst>
              <a:ext uri="{FF2B5EF4-FFF2-40B4-BE49-F238E27FC236}">
                <a16:creationId xmlns:a16="http://schemas.microsoft.com/office/drawing/2014/main" id="{999A1F83-579B-488B-B601-14B1B16D9724}"/>
              </a:ext>
            </a:extLst>
          </p:cNvPr>
          <p:cNvSpPr/>
          <p:nvPr/>
        </p:nvSpPr>
        <p:spPr>
          <a:xfrm>
            <a:off x="7048528" y="296506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Speech Bubble: Rectangle 102">
            <a:extLst>
              <a:ext uri="{FF2B5EF4-FFF2-40B4-BE49-F238E27FC236}">
                <a16:creationId xmlns:a16="http://schemas.microsoft.com/office/drawing/2014/main" id="{FCE05AA4-65B2-48D4-BC02-F4FA549AEF6E}"/>
              </a:ext>
            </a:extLst>
          </p:cNvPr>
          <p:cNvSpPr/>
          <p:nvPr/>
        </p:nvSpPr>
        <p:spPr>
          <a:xfrm>
            <a:off x="5487944" y="431331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Speech Bubble: Rectangle 103">
            <a:extLst>
              <a:ext uri="{FF2B5EF4-FFF2-40B4-BE49-F238E27FC236}">
                <a16:creationId xmlns:a16="http://schemas.microsoft.com/office/drawing/2014/main" id="{82D93B39-F156-453C-8317-84922E1A0643}"/>
              </a:ext>
            </a:extLst>
          </p:cNvPr>
          <p:cNvSpPr/>
          <p:nvPr/>
        </p:nvSpPr>
        <p:spPr>
          <a:xfrm>
            <a:off x="7289854" y="401778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Speech Bubble: Rectangle 104">
            <a:extLst>
              <a:ext uri="{FF2B5EF4-FFF2-40B4-BE49-F238E27FC236}">
                <a16:creationId xmlns:a16="http://schemas.microsoft.com/office/drawing/2014/main" id="{C41ABEB5-88C1-44A0-B0D7-CEED87CAC902}"/>
              </a:ext>
            </a:extLst>
          </p:cNvPr>
          <p:cNvSpPr/>
          <p:nvPr/>
        </p:nvSpPr>
        <p:spPr>
          <a:xfrm>
            <a:off x="6920604" y="453438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6" name="Graphic 105" descr="User outline">
            <a:extLst>
              <a:ext uri="{FF2B5EF4-FFF2-40B4-BE49-F238E27FC236}">
                <a16:creationId xmlns:a16="http://schemas.microsoft.com/office/drawing/2014/main" id="{B5011F90-45B7-4263-BD3B-160A0ABA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901" y="458213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" name="Graphic 106" descr="User outline">
            <a:extLst>
              <a:ext uri="{FF2B5EF4-FFF2-40B4-BE49-F238E27FC236}">
                <a16:creationId xmlns:a16="http://schemas.microsoft.com/office/drawing/2014/main" id="{0FFD7311-887E-4E9D-B1C1-14F28E46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9196" y="383520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" name="Graphic 107" descr="User outline">
            <a:extLst>
              <a:ext uri="{FF2B5EF4-FFF2-40B4-BE49-F238E27FC236}">
                <a16:creationId xmlns:a16="http://schemas.microsoft.com/office/drawing/2014/main" id="{2228A3F1-EC90-42C1-8DF8-4BD49AD3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1353" y="339335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9" name="Speech Bubble: Rectangle 108">
            <a:extLst>
              <a:ext uri="{FF2B5EF4-FFF2-40B4-BE49-F238E27FC236}">
                <a16:creationId xmlns:a16="http://schemas.microsoft.com/office/drawing/2014/main" id="{387851B1-9C16-482B-A3F4-6D2A255B2340}"/>
              </a:ext>
            </a:extLst>
          </p:cNvPr>
          <p:cNvSpPr/>
          <p:nvPr/>
        </p:nvSpPr>
        <p:spPr>
          <a:xfrm>
            <a:off x="6798906" y="382915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10954D11-6F59-478E-98F6-ED80229DFBBF}"/>
              </a:ext>
            </a:extLst>
          </p:cNvPr>
          <p:cNvSpPr/>
          <p:nvPr/>
        </p:nvSpPr>
        <p:spPr>
          <a:xfrm>
            <a:off x="7483923" y="459171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Speech Bubble: Rectangle 110">
            <a:extLst>
              <a:ext uri="{FF2B5EF4-FFF2-40B4-BE49-F238E27FC236}">
                <a16:creationId xmlns:a16="http://schemas.microsoft.com/office/drawing/2014/main" id="{D59E9BEE-2BEC-4AC2-B572-15902F56D076}"/>
              </a:ext>
            </a:extLst>
          </p:cNvPr>
          <p:cNvSpPr/>
          <p:nvPr/>
        </p:nvSpPr>
        <p:spPr>
          <a:xfrm>
            <a:off x="7411553" y="341523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2" name="Graphic 111" descr="User outline">
            <a:extLst>
              <a:ext uri="{FF2B5EF4-FFF2-40B4-BE49-F238E27FC236}">
                <a16:creationId xmlns:a16="http://schemas.microsoft.com/office/drawing/2014/main" id="{040CFCF7-A440-4A07-8FA6-CB2A35B54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0001" y="380352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3" name="Graphic 112" descr="User outline">
            <a:extLst>
              <a:ext uri="{FF2B5EF4-FFF2-40B4-BE49-F238E27FC236}">
                <a16:creationId xmlns:a16="http://schemas.microsoft.com/office/drawing/2014/main" id="{8D65B834-FA05-41C8-A4EB-C8FF0640D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2194" y="315572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4" name="Graphic 113" descr="User outline">
            <a:extLst>
              <a:ext uri="{FF2B5EF4-FFF2-40B4-BE49-F238E27FC236}">
                <a16:creationId xmlns:a16="http://schemas.microsoft.com/office/drawing/2014/main" id="{72567EE8-F1A4-44CD-9C80-F196D2DD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7000" y="487869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5" name="Graphic 114" descr="User outline">
            <a:extLst>
              <a:ext uri="{FF2B5EF4-FFF2-40B4-BE49-F238E27FC236}">
                <a16:creationId xmlns:a16="http://schemas.microsoft.com/office/drawing/2014/main" id="{4FFD0CC9-F2F6-441D-8FEE-6561FA7C7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8331" y="441529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6" name="Graphic 115" descr="User outline">
            <a:extLst>
              <a:ext uri="{FF2B5EF4-FFF2-40B4-BE49-F238E27FC236}">
                <a16:creationId xmlns:a16="http://schemas.microsoft.com/office/drawing/2014/main" id="{331A652B-7A88-4993-A630-8AE0F4B0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0744" y="335949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DAE7E43D-56E2-4C0A-B1A0-50BE4B328B9F}"/>
              </a:ext>
            </a:extLst>
          </p:cNvPr>
          <p:cNvSpPr/>
          <p:nvPr/>
        </p:nvSpPr>
        <p:spPr>
          <a:xfrm>
            <a:off x="6246710" y="487265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Speech Bubble: Rectangle 117">
            <a:extLst>
              <a:ext uri="{FF2B5EF4-FFF2-40B4-BE49-F238E27FC236}">
                <a16:creationId xmlns:a16="http://schemas.microsoft.com/office/drawing/2014/main" id="{F76F2F76-6F20-49A4-8FC8-177F67999153}"/>
              </a:ext>
            </a:extLst>
          </p:cNvPr>
          <p:cNvSpPr/>
          <p:nvPr/>
        </p:nvSpPr>
        <p:spPr>
          <a:xfrm>
            <a:off x="6179557" y="381223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E2DC1A68-7601-47C0-A663-3E129779DE50}"/>
              </a:ext>
            </a:extLst>
          </p:cNvPr>
          <p:cNvSpPr/>
          <p:nvPr/>
        </p:nvSpPr>
        <p:spPr>
          <a:xfrm>
            <a:off x="5440216" y="316531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73A9CB7B-9B22-4FE1-829B-F5B1800D3000}"/>
              </a:ext>
            </a:extLst>
          </p:cNvPr>
          <p:cNvSpPr/>
          <p:nvPr/>
        </p:nvSpPr>
        <p:spPr>
          <a:xfrm>
            <a:off x="5937887" y="443585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Speech Bubble: Rectangle 120">
            <a:extLst>
              <a:ext uri="{FF2B5EF4-FFF2-40B4-BE49-F238E27FC236}">
                <a16:creationId xmlns:a16="http://schemas.microsoft.com/office/drawing/2014/main" id="{03DB6E06-3CFD-44F6-AAD1-1EE21CCCC77F}"/>
              </a:ext>
            </a:extLst>
          </p:cNvPr>
          <p:cNvSpPr/>
          <p:nvPr/>
        </p:nvSpPr>
        <p:spPr>
          <a:xfrm>
            <a:off x="6890944" y="338137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2" name="Graphic 121" descr="User outline">
            <a:extLst>
              <a:ext uri="{FF2B5EF4-FFF2-40B4-BE49-F238E27FC236}">
                <a16:creationId xmlns:a16="http://schemas.microsoft.com/office/drawing/2014/main" id="{2441E777-77F2-4559-B471-3A0C35FA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6454" y="289111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3" name="Graphic 122" descr="User outline">
            <a:extLst>
              <a:ext uri="{FF2B5EF4-FFF2-40B4-BE49-F238E27FC236}">
                <a16:creationId xmlns:a16="http://schemas.microsoft.com/office/drawing/2014/main" id="{01DB3BE8-EEB7-4A95-8F79-E87892FAC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9536" y="268219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4" name="Graphic 123" descr="User outline">
            <a:extLst>
              <a:ext uri="{FF2B5EF4-FFF2-40B4-BE49-F238E27FC236}">
                <a16:creationId xmlns:a16="http://schemas.microsoft.com/office/drawing/2014/main" id="{FEAC2F1A-FCF9-49F9-A1B6-3FDF1B2C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2382" y="424052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5" name="Speech Bubble: Rectangle 124">
            <a:extLst>
              <a:ext uri="{FF2B5EF4-FFF2-40B4-BE49-F238E27FC236}">
                <a16:creationId xmlns:a16="http://schemas.microsoft.com/office/drawing/2014/main" id="{9E78D426-D921-4541-9827-BFEBB4B2C9DA}"/>
              </a:ext>
            </a:extLst>
          </p:cNvPr>
          <p:cNvSpPr/>
          <p:nvPr/>
        </p:nvSpPr>
        <p:spPr>
          <a:xfrm>
            <a:off x="6769246" y="267615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3FA42CD0-F8BF-40B3-864D-CD7693329D1A}"/>
              </a:ext>
            </a:extLst>
          </p:cNvPr>
          <p:cNvSpPr/>
          <p:nvPr/>
        </p:nvSpPr>
        <p:spPr>
          <a:xfrm>
            <a:off x="6527182" y="423268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Speech Bubble: Rectangle 126">
            <a:extLst>
              <a:ext uri="{FF2B5EF4-FFF2-40B4-BE49-F238E27FC236}">
                <a16:creationId xmlns:a16="http://schemas.microsoft.com/office/drawing/2014/main" id="{2F1C5B29-9C09-4777-8DEC-529EDE2D9D7C}"/>
              </a:ext>
            </a:extLst>
          </p:cNvPr>
          <p:cNvSpPr/>
          <p:nvPr/>
        </p:nvSpPr>
        <p:spPr>
          <a:xfrm>
            <a:off x="7621147" y="285718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8" name="Graphic 127" descr="User outline">
            <a:extLst>
              <a:ext uri="{FF2B5EF4-FFF2-40B4-BE49-F238E27FC236}">
                <a16:creationId xmlns:a16="http://schemas.microsoft.com/office/drawing/2014/main" id="{382A581A-BE40-4382-AA00-B561D5619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972" y="281101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9" name="Graphic 128" descr="User outline">
            <a:extLst>
              <a:ext uri="{FF2B5EF4-FFF2-40B4-BE49-F238E27FC236}">
                <a16:creationId xmlns:a16="http://schemas.microsoft.com/office/drawing/2014/main" id="{00DC1215-04F7-4E38-91B8-E96341DF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798" y="531251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0" name="Graphic 129" descr="User outline">
            <a:extLst>
              <a:ext uri="{FF2B5EF4-FFF2-40B4-BE49-F238E27FC236}">
                <a16:creationId xmlns:a16="http://schemas.microsoft.com/office/drawing/2014/main" id="{978E602D-77EA-478D-80ED-2503ADC7C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6791" y="543855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1" name="Graphic 130" descr="User outline">
            <a:extLst>
              <a:ext uri="{FF2B5EF4-FFF2-40B4-BE49-F238E27FC236}">
                <a16:creationId xmlns:a16="http://schemas.microsoft.com/office/drawing/2014/main" id="{EF34494B-372C-486E-9E00-F79D5A2B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436" y="327337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2" name="Graphic 131" descr="User outline">
            <a:extLst>
              <a:ext uri="{FF2B5EF4-FFF2-40B4-BE49-F238E27FC236}">
                <a16:creationId xmlns:a16="http://schemas.microsoft.com/office/drawing/2014/main" id="{5B50029C-4DA9-40F2-9D26-A567981F1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300" y="366424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3" name="Speech Bubble: Rectangle 132">
            <a:extLst>
              <a:ext uri="{FF2B5EF4-FFF2-40B4-BE49-F238E27FC236}">
                <a16:creationId xmlns:a16="http://schemas.microsoft.com/office/drawing/2014/main" id="{F6DECD65-51F9-47AE-AF77-F003000DEA36}"/>
              </a:ext>
            </a:extLst>
          </p:cNvPr>
          <p:cNvSpPr/>
          <p:nvPr/>
        </p:nvSpPr>
        <p:spPr>
          <a:xfrm>
            <a:off x="5546501" y="543251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A70252CB-657F-4A73-8B2E-FBC8F958DE35}"/>
              </a:ext>
            </a:extLst>
          </p:cNvPr>
          <p:cNvSpPr/>
          <p:nvPr/>
        </p:nvSpPr>
        <p:spPr>
          <a:xfrm>
            <a:off x="6101528" y="281972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Speech Bubble: Rectangle 134">
            <a:extLst>
              <a:ext uri="{FF2B5EF4-FFF2-40B4-BE49-F238E27FC236}">
                <a16:creationId xmlns:a16="http://schemas.microsoft.com/office/drawing/2014/main" id="{F377A70F-E714-40D6-8F9E-3046F854272D}"/>
              </a:ext>
            </a:extLst>
          </p:cNvPr>
          <p:cNvSpPr/>
          <p:nvPr/>
        </p:nvSpPr>
        <p:spPr>
          <a:xfrm>
            <a:off x="5007820" y="532210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6BBB6F2F-BF50-4887-AF42-2BBB9D54DE2A}"/>
              </a:ext>
            </a:extLst>
          </p:cNvPr>
          <p:cNvSpPr/>
          <p:nvPr/>
        </p:nvSpPr>
        <p:spPr>
          <a:xfrm>
            <a:off x="7995992" y="329393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Speech Bubble: Rectangle 136">
            <a:extLst>
              <a:ext uri="{FF2B5EF4-FFF2-40B4-BE49-F238E27FC236}">
                <a16:creationId xmlns:a16="http://schemas.microsoft.com/office/drawing/2014/main" id="{734B82EE-8429-416E-ACBB-897979C7B7C9}"/>
              </a:ext>
            </a:extLst>
          </p:cNvPr>
          <p:cNvSpPr/>
          <p:nvPr/>
        </p:nvSpPr>
        <p:spPr>
          <a:xfrm>
            <a:off x="7902500" y="368612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8" name="Graphic 137" descr="User outline">
            <a:extLst>
              <a:ext uri="{FF2B5EF4-FFF2-40B4-BE49-F238E27FC236}">
                <a16:creationId xmlns:a16="http://schemas.microsoft.com/office/drawing/2014/main" id="{546E00A3-E3E3-49E4-9C36-F459D3ED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039" y="385828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9" name="Graphic 138" descr="User outline">
            <a:extLst>
              <a:ext uri="{FF2B5EF4-FFF2-40B4-BE49-F238E27FC236}">
                <a16:creationId xmlns:a16="http://schemas.microsoft.com/office/drawing/2014/main" id="{9010CF97-8D68-4EC6-BF14-42BB6CF0C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972" y="526427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0" name="Graphic 139" descr="User outline">
            <a:extLst>
              <a:ext uri="{FF2B5EF4-FFF2-40B4-BE49-F238E27FC236}">
                <a16:creationId xmlns:a16="http://schemas.microsoft.com/office/drawing/2014/main" id="{43C030F5-B3C5-4219-902F-E4A59079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4353" y="324802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1" name="Speech Bubble: Rectangle 140">
            <a:extLst>
              <a:ext uri="{FF2B5EF4-FFF2-40B4-BE49-F238E27FC236}">
                <a16:creationId xmlns:a16="http://schemas.microsoft.com/office/drawing/2014/main" id="{C90E97FA-8A01-4F38-836D-20559CBF2336}"/>
              </a:ext>
            </a:extLst>
          </p:cNvPr>
          <p:cNvSpPr/>
          <p:nvPr/>
        </p:nvSpPr>
        <p:spPr>
          <a:xfrm>
            <a:off x="7068682" y="525822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Speech Bubble: Rectangle 141">
            <a:extLst>
              <a:ext uri="{FF2B5EF4-FFF2-40B4-BE49-F238E27FC236}">
                <a16:creationId xmlns:a16="http://schemas.microsoft.com/office/drawing/2014/main" id="{1BD8E143-E694-4BB8-9136-A8A321E503A8}"/>
              </a:ext>
            </a:extLst>
          </p:cNvPr>
          <p:cNvSpPr/>
          <p:nvPr/>
        </p:nvSpPr>
        <p:spPr>
          <a:xfrm>
            <a:off x="8190061" y="386787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Speech Bubble: Rectangle 142">
            <a:extLst>
              <a:ext uri="{FF2B5EF4-FFF2-40B4-BE49-F238E27FC236}">
                <a16:creationId xmlns:a16="http://schemas.microsoft.com/office/drawing/2014/main" id="{492A0736-5F42-4586-8DDC-ED34096B12CB}"/>
              </a:ext>
            </a:extLst>
          </p:cNvPr>
          <p:cNvSpPr/>
          <p:nvPr/>
        </p:nvSpPr>
        <p:spPr>
          <a:xfrm>
            <a:off x="6464553" y="326990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4" name="Graphic 143" descr="User outline">
            <a:extLst>
              <a:ext uri="{FF2B5EF4-FFF2-40B4-BE49-F238E27FC236}">
                <a16:creationId xmlns:a16="http://schemas.microsoft.com/office/drawing/2014/main" id="{D81586E6-5416-4686-AD78-C6AAB396E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6206" y="429024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5" name="Graphic 144" descr="User outline">
            <a:extLst>
              <a:ext uri="{FF2B5EF4-FFF2-40B4-BE49-F238E27FC236}">
                <a16:creationId xmlns:a16="http://schemas.microsoft.com/office/drawing/2014/main" id="{CF3369D0-3CA9-4D27-9418-6E797BB1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9914" y="536750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6" name="Graphic 145" descr="User outline">
            <a:extLst>
              <a:ext uri="{FF2B5EF4-FFF2-40B4-BE49-F238E27FC236}">
                <a16:creationId xmlns:a16="http://schemas.microsoft.com/office/drawing/2014/main" id="{2DC2E7EA-9309-46AC-BC02-4EA6D0A9A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4352" y="565730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7" name="Graphic 146" descr="User outline">
            <a:extLst>
              <a:ext uri="{FF2B5EF4-FFF2-40B4-BE49-F238E27FC236}">
                <a16:creationId xmlns:a16="http://schemas.microsoft.com/office/drawing/2014/main" id="{5D984818-EC71-4101-96D9-D8969734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3876" y="465806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8" name="Graphic 147" descr="User outline">
            <a:extLst>
              <a:ext uri="{FF2B5EF4-FFF2-40B4-BE49-F238E27FC236}">
                <a16:creationId xmlns:a16="http://schemas.microsoft.com/office/drawing/2014/main" id="{5C509A50-893E-43D4-8EC4-CCFB86732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6551" y="479717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9" name="Speech Bubble: Rectangle 148">
            <a:extLst>
              <a:ext uri="{FF2B5EF4-FFF2-40B4-BE49-F238E27FC236}">
                <a16:creationId xmlns:a16="http://schemas.microsoft.com/office/drawing/2014/main" id="{15F54A99-27F5-4C9E-9DD4-C4143650BDD2}"/>
              </a:ext>
            </a:extLst>
          </p:cNvPr>
          <p:cNvSpPr/>
          <p:nvPr/>
        </p:nvSpPr>
        <p:spPr>
          <a:xfrm>
            <a:off x="6454062" y="565126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Speech Bubble: Rectangle 149">
            <a:extLst>
              <a:ext uri="{FF2B5EF4-FFF2-40B4-BE49-F238E27FC236}">
                <a16:creationId xmlns:a16="http://schemas.microsoft.com/office/drawing/2014/main" id="{1EB2DE73-1331-45B5-820D-48709E30A0CE}"/>
              </a:ext>
            </a:extLst>
          </p:cNvPr>
          <p:cNvSpPr/>
          <p:nvPr/>
        </p:nvSpPr>
        <p:spPr>
          <a:xfrm>
            <a:off x="7985762" y="429895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Speech Bubble: Rectangle 150">
            <a:extLst>
              <a:ext uri="{FF2B5EF4-FFF2-40B4-BE49-F238E27FC236}">
                <a16:creationId xmlns:a16="http://schemas.microsoft.com/office/drawing/2014/main" id="{714076A4-37E1-4286-B2CA-4D891BDC6B86}"/>
              </a:ext>
            </a:extLst>
          </p:cNvPr>
          <p:cNvSpPr/>
          <p:nvPr/>
        </p:nvSpPr>
        <p:spPr>
          <a:xfrm>
            <a:off x="6167936" y="537709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Speech Bubble: Rectangle 151">
            <a:extLst>
              <a:ext uri="{FF2B5EF4-FFF2-40B4-BE49-F238E27FC236}">
                <a16:creationId xmlns:a16="http://schemas.microsoft.com/office/drawing/2014/main" id="{40D24D06-3372-4896-8318-3C7A8AE20198}"/>
              </a:ext>
            </a:extLst>
          </p:cNvPr>
          <p:cNvSpPr/>
          <p:nvPr/>
        </p:nvSpPr>
        <p:spPr>
          <a:xfrm>
            <a:off x="8193432" y="467862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Speech Bubble: Rectangle 152">
            <a:extLst>
              <a:ext uri="{FF2B5EF4-FFF2-40B4-BE49-F238E27FC236}">
                <a16:creationId xmlns:a16="http://schemas.microsoft.com/office/drawing/2014/main" id="{A584E7CD-DF49-4B68-A77B-5ADD5C85EE87}"/>
              </a:ext>
            </a:extLst>
          </p:cNvPr>
          <p:cNvSpPr/>
          <p:nvPr/>
        </p:nvSpPr>
        <p:spPr>
          <a:xfrm>
            <a:off x="5106751" y="481906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4" name="Graphic 153" descr="User outline">
            <a:extLst>
              <a:ext uri="{FF2B5EF4-FFF2-40B4-BE49-F238E27FC236}">
                <a16:creationId xmlns:a16="http://schemas.microsoft.com/office/drawing/2014/main" id="{1BD712DB-FD73-4081-8BE5-F29F743B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681" y="493050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5" name="Graphic 154" descr="User outline">
            <a:extLst>
              <a:ext uri="{FF2B5EF4-FFF2-40B4-BE49-F238E27FC236}">
                <a16:creationId xmlns:a16="http://schemas.microsoft.com/office/drawing/2014/main" id="{14A5A18E-7FB9-4338-8AD6-D7596DA1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561" y="503406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6" name="Graphic 155" descr="User outline">
            <a:extLst>
              <a:ext uri="{FF2B5EF4-FFF2-40B4-BE49-F238E27FC236}">
                <a16:creationId xmlns:a16="http://schemas.microsoft.com/office/drawing/2014/main" id="{63CD7170-1375-448B-BECD-373B0AF4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9734" y="501913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7" name="Speech Bubble: Rectangle 156">
            <a:extLst>
              <a:ext uri="{FF2B5EF4-FFF2-40B4-BE49-F238E27FC236}">
                <a16:creationId xmlns:a16="http://schemas.microsoft.com/office/drawing/2014/main" id="{FC5FA416-BC12-4899-9353-341CBC1FC0AB}"/>
              </a:ext>
            </a:extLst>
          </p:cNvPr>
          <p:cNvSpPr/>
          <p:nvPr/>
        </p:nvSpPr>
        <p:spPr>
          <a:xfrm>
            <a:off x="7512271" y="502801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8" name="Speech Bubble: Rectangle 157">
            <a:extLst>
              <a:ext uri="{FF2B5EF4-FFF2-40B4-BE49-F238E27FC236}">
                <a16:creationId xmlns:a16="http://schemas.microsoft.com/office/drawing/2014/main" id="{06E7FB2B-CEE7-4D72-B652-0D67EFAF85CC}"/>
              </a:ext>
            </a:extLst>
          </p:cNvPr>
          <p:cNvSpPr/>
          <p:nvPr/>
        </p:nvSpPr>
        <p:spPr>
          <a:xfrm>
            <a:off x="5631703" y="494009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8F30D951-E6D6-4546-808D-01D56EEDB3E7}"/>
              </a:ext>
            </a:extLst>
          </p:cNvPr>
          <p:cNvSpPr/>
          <p:nvPr/>
        </p:nvSpPr>
        <p:spPr>
          <a:xfrm>
            <a:off x="6749934" y="504101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1" name="Picture 160" descr="Logo&#10;&#10;Description automatically generated">
            <a:extLst>
              <a:ext uri="{FF2B5EF4-FFF2-40B4-BE49-F238E27FC236}">
                <a16:creationId xmlns:a16="http://schemas.microsoft.com/office/drawing/2014/main" id="{8D683DB2-585B-4E62-8043-253942097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31" y="641895"/>
            <a:ext cx="1668566" cy="1668566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AB2D678-F0DA-4378-8313-EE3B7DF6F8BB}"/>
              </a:ext>
            </a:extLst>
          </p:cNvPr>
          <p:cNvCxnSpPr>
            <a:cxnSpLocks/>
          </p:cNvCxnSpPr>
          <p:nvPr/>
        </p:nvCxnSpPr>
        <p:spPr>
          <a:xfrm>
            <a:off x="4351086" y="1952313"/>
            <a:ext cx="0" cy="43041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Title 1">
            <a:extLst>
              <a:ext uri="{FF2B5EF4-FFF2-40B4-BE49-F238E27FC236}">
                <a16:creationId xmlns:a16="http://schemas.microsoft.com/office/drawing/2014/main" id="{93AAE6CD-EEE2-4ED8-A830-98CD5A79508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 spc="-70" dirty="0">
                <a:solidFill>
                  <a:schemeClr val="bg1"/>
                </a:solidFill>
              </a:rPr>
              <a:t>PRELIMINARIES</a:t>
            </a:r>
            <a:r>
              <a:rPr lang="en-CA" dirty="0"/>
              <a:t> 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335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07">
            <a:extLst>
              <a:ext uri="{FF2B5EF4-FFF2-40B4-BE49-F238E27FC236}">
                <a16:creationId xmlns:a16="http://schemas.microsoft.com/office/drawing/2014/main" id="{D1FAD161-22F9-4342-9937-0B0025700CE8}"/>
              </a:ext>
            </a:extLst>
          </p:cNvPr>
          <p:cNvSpPr/>
          <p:nvPr/>
        </p:nvSpPr>
        <p:spPr>
          <a:xfrm>
            <a:off x="4617983" y="5687736"/>
            <a:ext cx="2648852" cy="914400"/>
          </a:xfrm>
          <a:prstGeom prst="rect">
            <a:avLst/>
          </a:prstGeom>
          <a:solidFill>
            <a:srgbClr val="07415F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E3FF7-1AD0-4C30-92A2-4BA3DB96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57AC-2AB9-49E6-A12A-F933025D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CEB220-1536-4540-B911-68E23E31666F}"/>
              </a:ext>
            </a:extLst>
          </p:cNvPr>
          <p:cNvSpPr txBox="1"/>
          <p:nvPr/>
        </p:nvSpPr>
        <p:spPr>
          <a:xfrm>
            <a:off x="6123419" y="1467504"/>
            <a:ext cx="158725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Bookman Old Style" panose="02050604050505020204" pitchFamily="18" charset="0"/>
              </a:rPr>
              <a:t>…</a:t>
            </a:r>
            <a:endParaRPr lang="en-CA" sz="7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9BE9F9-BAF1-4240-A4C2-1D832DA13139}"/>
              </a:ext>
            </a:extLst>
          </p:cNvPr>
          <p:cNvSpPr txBox="1"/>
          <p:nvPr/>
        </p:nvSpPr>
        <p:spPr>
          <a:xfrm>
            <a:off x="2234072" y="1465517"/>
            <a:ext cx="15872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59 days ago</a:t>
            </a:r>
            <a:endParaRPr lang="en-CA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E6A60F-8BA8-4033-93B8-CB60636B45C0}"/>
              </a:ext>
            </a:extLst>
          </p:cNvPr>
          <p:cNvSpPr txBox="1"/>
          <p:nvPr/>
        </p:nvSpPr>
        <p:spPr>
          <a:xfrm>
            <a:off x="4221249" y="1468915"/>
            <a:ext cx="15872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58 days ago</a:t>
            </a:r>
            <a:endParaRPr lang="en-CA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D1861A-1786-4DC4-AB81-4EFED77B935A}"/>
              </a:ext>
            </a:extLst>
          </p:cNvPr>
          <p:cNvSpPr txBox="1"/>
          <p:nvPr/>
        </p:nvSpPr>
        <p:spPr>
          <a:xfrm>
            <a:off x="8183605" y="1465517"/>
            <a:ext cx="15872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Yesterday</a:t>
            </a:r>
            <a:endParaRPr lang="en-CA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575143-BA75-42FA-990F-3EDB2861D783}"/>
              </a:ext>
            </a:extLst>
          </p:cNvPr>
          <p:cNvSpPr txBox="1"/>
          <p:nvPr/>
        </p:nvSpPr>
        <p:spPr>
          <a:xfrm>
            <a:off x="10132196" y="1461409"/>
            <a:ext cx="15872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Today</a:t>
            </a:r>
            <a:endParaRPr lang="en-CA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0" name="Graphic 79" descr="Users outline">
            <a:extLst>
              <a:ext uri="{FF2B5EF4-FFF2-40B4-BE49-F238E27FC236}">
                <a16:creationId xmlns:a16="http://schemas.microsoft.com/office/drawing/2014/main" id="{8EA8F1EA-B901-4302-BB5B-46D9C9D5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5888" y="5687736"/>
            <a:ext cx="914400" cy="914400"/>
          </a:xfrm>
          <a:prstGeom prst="rect">
            <a:avLst/>
          </a:prstGeom>
        </p:spPr>
      </p:pic>
      <p:pic>
        <p:nvPicPr>
          <p:cNvPr id="101" name="Graphic 100" descr="User outline">
            <a:extLst>
              <a:ext uri="{FF2B5EF4-FFF2-40B4-BE49-F238E27FC236}">
                <a16:creationId xmlns:a16="http://schemas.microsoft.com/office/drawing/2014/main" id="{B9A234D6-E530-4130-9E50-EDAD5BF35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2757" y="211824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" name="Graphic 101" descr="User outline">
            <a:extLst>
              <a:ext uri="{FF2B5EF4-FFF2-40B4-BE49-F238E27FC236}">
                <a16:creationId xmlns:a16="http://schemas.microsoft.com/office/drawing/2014/main" id="{6E332A2F-E579-4D75-9A41-D75468025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1499" y="212422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" name="Graphic 102" descr="User outline">
            <a:extLst>
              <a:ext uri="{FF2B5EF4-FFF2-40B4-BE49-F238E27FC236}">
                <a16:creationId xmlns:a16="http://schemas.microsoft.com/office/drawing/2014/main" id="{3A8CE4AD-2D44-4D99-9416-FCA8E8C0C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5330" y="179162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4" name="Graphic 103" descr="User outline">
            <a:extLst>
              <a:ext uri="{FF2B5EF4-FFF2-40B4-BE49-F238E27FC236}">
                <a16:creationId xmlns:a16="http://schemas.microsoft.com/office/drawing/2014/main" id="{7F0B6004-ABBF-4FE3-9E53-163212523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2757" y="245908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5" name="Graphic 104" descr="User outline">
            <a:extLst>
              <a:ext uri="{FF2B5EF4-FFF2-40B4-BE49-F238E27FC236}">
                <a16:creationId xmlns:a16="http://schemas.microsoft.com/office/drawing/2014/main" id="{AEA55258-B8A0-4485-9EBF-1FB047BF8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2246" y="177185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6" name="Graphic 105" descr="User outline">
            <a:extLst>
              <a:ext uri="{FF2B5EF4-FFF2-40B4-BE49-F238E27FC236}">
                <a16:creationId xmlns:a16="http://schemas.microsoft.com/office/drawing/2014/main" id="{355588FA-1924-4E39-90F4-93B32B67C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4591" y="246779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id="{8B453226-10BC-47BD-94EB-3BBEB135C4A4}"/>
              </a:ext>
            </a:extLst>
          </p:cNvPr>
          <p:cNvSpPr/>
          <p:nvPr/>
        </p:nvSpPr>
        <p:spPr>
          <a:xfrm>
            <a:off x="2497429" y="179162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99F44EA-3E97-4E93-B74B-46545C9F4FE1}"/>
              </a:ext>
            </a:extLst>
          </p:cNvPr>
          <p:cNvSpPr/>
          <p:nvPr/>
        </p:nvSpPr>
        <p:spPr>
          <a:xfrm>
            <a:off x="3035040" y="178557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Speech Bubble: Rectangle 108">
            <a:extLst>
              <a:ext uri="{FF2B5EF4-FFF2-40B4-BE49-F238E27FC236}">
                <a16:creationId xmlns:a16="http://schemas.microsoft.com/office/drawing/2014/main" id="{F36DB973-1BD3-47BE-AA0E-F293FC9610E9}"/>
              </a:ext>
            </a:extLst>
          </p:cNvPr>
          <p:cNvSpPr/>
          <p:nvPr/>
        </p:nvSpPr>
        <p:spPr>
          <a:xfrm>
            <a:off x="2482313" y="212695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FB3949F6-60FC-4CD7-83AC-BB9E1CECB762}"/>
              </a:ext>
            </a:extLst>
          </p:cNvPr>
          <p:cNvSpPr/>
          <p:nvPr/>
        </p:nvSpPr>
        <p:spPr>
          <a:xfrm>
            <a:off x="3029521" y="213380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Speech Bubble: Rectangle 110">
            <a:extLst>
              <a:ext uri="{FF2B5EF4-FFF2-40B4-BE49-F238E27FC236}">
                <a16:creationId xmlns:a16="http://schemas.microsoft.com/office/drawing/2014/main" id="{0685BED1-6DA9-4001-886F-0823F1CC9F0F}"/>
              </a:ext>
            </a:extLst>
          </p:cNvPr>
          <p:cNvSpPr/>
          <p:nvPr/>
        </p:nvSpPr>
        <p:spPr>
          <a:xfrm>
            <a:off x="2482313" y="247965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Speech Bubble: Rectangle 111">
            <a:extLst>
              <a:ext uri="{FF2B5EF4-FFF2-40B4-BE49-F238E27FC236}">
                <a16:creationId xmlns:a16="http://schemas.microsoft.com/office/drawing/2014/main" id="{2346587F-69D0-48C9-B7F0-C4C4D6F4AAD3}"/>
              </a:ext>
            </a:extLst>
          </p:cNvPr>
          <p:cNvSpPr/>
          <p:nvPr/>
        </p:nvSpPr>
        <p:spPr>
          <a:xfrm>
            <a:off x="3034791" y="248968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3" name="Graphic 112" descr="User outline">
            <a:extLst>
              <a:ext uri="{FF2B5EF4-FFF2-40B4-BE49-F238E27FC236}">
                <a16:creationId xmlns:a16="http://schemas.microsoft.com/office/drawing/2014/main" id="{7FE044EC-0A38-4165-84B3-EC284FA1E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1185" y="210894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4" name="Graphic 113" descr="User outline">
            <a:extLst>
              <a:ext uri="{FF2B5EF4-FFF2-40B4-BE49-F238E27FC236}">
                <a16:creationId xmlns:a16="http://schemas.microsoft.com/office/drawing/2014/main" id="{8F465B9C-0A6C-4C82-B48A-E3F6ADBB5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5016" y="177634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5" name="Graphic 114" descr="User outline">
            <a:extLst>
              <a:ext uri="{FF2B5EF4-FFF2-40B4-BE49-F238E27FC236}">
                <a16:creationId xmlns:a16="http://schemas.microsoft.com/office/drawing/2014/main" id="{7475FC4E-6CE6-4199-A484-4BE7C5975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4277" y="245252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6" name="Speech Bubble: Rectangle 115">
            <a:extLst>
              <a:ext uri="{FF2B5EF4-FFF2-40B4-BE49-F238E27FC236}">
                <a16:creationId xmlns:a16="http://schemas.microsoft.com/office/drawing/2014/main" id="{093CE852-4864-4F2C-ACE4-E498AFF96B6B}"/>
              </a:ext>
            </a:extLst>
          </p:cNvPr>
          <p:cNvSpPr/>
          <p:nvPr/>
        </p:nvSpPr>
        <p:spPr>
          <a:xfrm>
            <a:off x="3554726" y="1770301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D0DE1D24-B3D9-41DB-ADBF-F457FC40EF8F}"/>
              </a:ext>
            </a:extLst>
          </p:cNvPr>
          <p:cNvSpPr/>
          <p:nvPr/>
        </p:nvSpPr>
        <p:spPr>
          <a:xfrm>
            <a:off x="3549207" y="211853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Speech Bubble: Rectangle 117">
            <a:extLst>
              <a:ext uri="{FF2B5EF4-FFF2-40B4-BE49-F238E27FC236}">
                <a16:creationId xmlns:a16="http://schemas.microsoft.com/office/drawing/2014/main" id="{5BFA7135-7F14-4734-BE71-E09D971E97CC}"/>
              </a:ext>
            </a:extLst>
          </p:cNvPr>
          <p:cNvSpPr/>
          <p:nvPr/>
        </p:nvSpPr>
        <p:spPr>
          <a:xfrm>
            <a:off x="3554477" y="247440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0" name="Graphic 119" descr="User outline">
            <a:extLst>
              <a:ext uri="{FF2B5EF4-FFF2-40B4-BE49-F238E27FC236}">
                <a16:creationId xmlns:a16="http://schemas.microsoft.com/office/drawing/2014/main" id="{78E5F6C1-FEAB-4955-BFB6-90D0B97D7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6324" y="212118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1" name="Graphic 120" descr="User outline">
            <a:extLst>
              <a:ext uri="{FF2B5EF4-FFF2-40B4-BE49-F238E27FC236}">
                <a16:creationId xmlns:a16="http://schemas.microsoft.com/office/drawing/2014/main" id="{91A2B632-27E1-46E3-BF92-CBFF628A8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5066" y="212715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2" name="Graphic 121" descr="User outline">
            <a:extLst>
              <a:ext uri="{FF2B5EF4-FFF2-40B4-BE49-F238E27FC236}">
                <a16:creationId xmlns:a16="http://schemas.microsoft.com/office/drawing/2014/main" id="{20FA32AB-28C8-4100-8E53-14C313B3F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8897" y="179456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3" name="Graphic 122" descr="User outline">
            <a:extLst>
              <a:ext uri="{FF2B5EF4-FFF2-40B4-BE49-F238E27FC236}">
                <a16:creationId xmlns:a16="http://schemas.microsoft.com/office/drawing/2014/main" id="{AF478EA2-02D5-43CF-AA5A-044531DA5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6324" y="246202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4" name="Graphic 123" descr="User outline">
            <a:extLst>
              <a:ext uri="{FF2B5EF4-FFF2-40B4-BE49-F238E27FC236}">
                <a16:creationId xmlns:a16="http://schemas.microsoft.com/office/drawing/2014/main" id="{C3529503-C074-42D7-9490-C81C69E9E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5813" y="177479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5" name="Graphic 124" descr="User outline">
            <a:extLst>
              <a:ext uri="{FF2B5EF4-FFF2-40B4-BE49-F238E27FC236}">
                <a16:creationId xmlns:a16="http://schemas.microsoft.com/office/drawing/2014/main" id="{CE35DD0F-9A20-457F-9E36-622D6C1B8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158" y="247073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0105CA4B-C4E4-48C0-AE1A-5F34109B63CD}"/>
              </a:ext>
            </a:extLst>
          </p:cNvPr>
          <p:cNvSpPr/>
          <p:nvPr/>
        </p:nvSpPr>
        <p:spPr>
          <a:xfrm>
            <a:off x="4530996" y="179456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Speech Bubble: Rectangle 126">
            <a:extLst>
              <a:ext uri="{FF2B5EF4-FFF2-40B4-BE49-F238E27FC236}">
                <a16:creationId xmlns:a16="http://schemas.microsoft.com/office/drawing/2014/main" id="{E3AD79E8-BAB2-434A-A9CC-8AE56C4643B8}"/>
              </a:ext>
            </a:extLst>
          </p:cNvPr>
          <p:cNvSpPr/>
          <p:nvPr/>
        </p:nvSpPr>
        <p:spPr>
          <a:xfrm>
            <a:off x="5068607" y="178851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82D47796-8BD2-4940-8685-F61E66FC69DF}"/>
              </a:ext>
            </a:extLst>
          </p:cNvPr>
          <p:cNvSpPr/>
          <p:nvPr/>
        </p:nvSpPr>
        <p:spPr>
          <a:xfrm>
            <a:off x="4515880" y="212989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Speech Bubble: Rectangle 128">
            <a:extLst>
              <a:ext uri="{FF2B5EF4-FFF2-40B4-BE49-F238E27FC236}">
                <a16:creationId xmlns:a16="http://schemas.microsoft.com/office/drawing/2014/main" id="{116DD916-C86F-429D-800F-64DAFCA30487}"/>
              </a:ext>
            </a:extLst>
          </p:cNvPr>
          <p:cNvSpPr/>
          <p:nvPr/>
        </p:nvSpPr>
        <p:spPr>
          <a:xfrm>
            <a:off x="5063088" y="213674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Speech Bubble: Rectangle 129">
            <a:extLst>
              <a:ext uri="{FF2B5EF4-FFF2-40B4-BE49-F238E27FC236}">
                <a16:creationId xmlns:a16="http://schemas.microsoft.com/office/drawing/2014/main" id="{B4524D67-4BE0-4F80-9D5E-4A07C1878128}"/>
              </a:ext>
            </a:extLst>
          </p:cNvPr>
          <p:cNvSpPr/>
          <p:nvPr/>
        </p:nvSpPr>
        <p:spPr>
          <a:xfrm>
            <a:off x="4515880" y="248258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Speech Bubble: Rectangle 130">
            <a:extLst>
              <a:ext uri="{FF2B5EF4-FFF2-40B4-BE49-F238E27FC236}">
                <a16:creationId xmlns:a16="http://schemas.microsoft.com/office/drawing/2014/main" id="{DA513167-1CC6-4AED-8908-81F54A040496}"/>
              </a:ext>
            </a:extLst>
          </p:cNvPr>
          <p:cNvSpPr/>
          <p:nvPr/>
        </p:nvSpPr>
        <p:spPr>
          <a:xfrm>
            <a:off x="5068358" y="249262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2" name="Graphic 131" descr="User outline">
            <a:extLst>
              <a:ext uri="{FF2B5EF4-FFF2-40B4-BE49-F238E27FC236}">
                <a16:creationId xmlns:a16="http://schemas.microsoft.com/office/drawing/2014/main" id="{3F03D1C5-4676-44A3-903C-85E305622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4752" y="211188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3" name="Graphic 132" descr="User outline">
            <a:extLst>
              <a:ext uri="{FF2B5EF4-FFF2-40B4-BE49-F238E27FC236}">
                <a16:creationId xmlns:a16="http://schemas.microsoft.com/office/drawing/2014/main" id="{C29B5211-81B3-42F3-AE4D-F9A43E52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8583" y="177928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 descr="User outline">
            <a:extLst>
              <a:ext uri="{FF2B5EF4-FFF2-40B4-BE49-F238E27FC236}">
                <a16:creationId xmlns:a16="http://schemas.microsoft.com/office/drawing/2014/main" id="{373ED59A-6041-4D3F-8B6F-A77BA54B8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7844" y="245546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5" name="Speech Bubble: Rectangle 134">
            <a:extLst>
              <a:ext uri="{FF2B5EF4-FFF2-40B4-BE49-F238E27FC236}">
                <a16:creationId xmlns:a16="http://schemas.microsoft.com/office/drawing/2014/main" id="{D216DF0F-782E-423F-AE1A-93F5D57F4267}"/>
              </a:ext>
            </a:extLst>
          </p:cNvPr>
          <p:cNvSpPr/>
          <p:nvPr/>
        </p:nvSpPr>
        <p:spPr>
          <a:xfrm>
            <a:off x="5588293" y="177324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D353E81A-F266-4EFD-858F-6A6D436FDACC}"/>
              </a:ext>
            </a:extLst>
          </p:cNvPr>
          <p:cNvSpPr/>
          <p:nvPr/>
        </p:nvSpPr>
        <p:spPr>
          <a:xfrm>
            <a:off x="5582774" y="212147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Speech Bubble: Rectangle 136">
            <a:extLst>
              <a:ext uri="{FF2B5EF4-FFF2-40B4-BE49-F238E27FC236}">
                <a16:creationId xmlns:a16="http://schemas.microsoft.com/office/drawing/2014/main" id="{833CF780-11BF-4B91-A5CC-FC082D1E82E9}"/>
              </a:ext>
            </a:extLst>
          </p:cNvPr>
          <p:cNvSpPr/>
          <p:nvPr/>
        </p:nvSpPr>
        <p:spPr>
          <a:xfrm>
            <a:off x="5588044" y="247734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9" name="Graphic 138" descr="User outline">
            <a:extLst>
              <a:ext uri="{FF2B5EF4-FFF2-40B4-BE49-F238E27FC236}">
                <a16:creationId xmlns:a16="http://schemas.microsoft.com/office/drawing/2014/main" id="{6F2BD9C0-F2BB-47DF-B044-8572ABF86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7765" y="209239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0" name="Graphic 139" descr="User outline">
            <a:extLst>
              <a:ext uri="{FF2B5EF4-FFF2-40B4-BE49-F238E27FC236}">
                <a16:creationId xmlns:a16="http://schemas.microsoft.com/office/drawing/2014/main" id="{13CA6B3A-093E-4002-8F14-F335BC02C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507" y="209836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1" name="Graphic 140" descr="User outline">
            <a:extLst>
              <a:ext uri="{FF2B5EF4-FFF2-40B4-BE49-F238E27FC236}">
                <a16:creationId xmlns:a16="http://schemas.microsoft.com/office/drawing/2014/main" id="{604740A6-203F-4C2F-88A8-F9686AFE1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0338" y="176576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2" name="Graphic 141" descr="User outline">
            <a:extLst>
              <a:ext uri="{FF2B5EF4-FFF2-40B4-BE49-F238E27FC236}">
                <a16:creationId xmlns:a16="http://schemas.microsoft.com/office/drawing/2014/main" id="{DD9ABBDE-81E2-4A41-AB2B-2CEFCAE45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7765" y="243323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3" name="Graphic 142" descr="User outline">
            <a:extLst>
              <a:ext uri="{FF2B5EF4-FFF2-40B4-BE49-F238E27FC236}">
                <a16:creationId xmlns:a16="http://schemas.microsoft.com/office/drawing/2014/main" id="{34A6EDC4-6256-4009-9DD6-7FA979342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254" y="174600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4" name="Graphic 143" descr="User outline">
            <a:extLst>
              <a:ext uri="{FF2B5EF4-FFF2-40B4-BE49-F238E27FC236}">
                <a16:creationId xmlns:a16="http://schemas.microsoft.com/office/drawing/2014/main" id="{25A14B30-ED07-4CEE-BAA0-CDBD16D6A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9599" y="244194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45" name="Speech Bubble: Rectangle 144">
            <a:extLst>
              <a:ext uri="{FF2B5EF4-FFF2-40B4-BE49-F238E27FC236}">
                <a16:creationId xmlns:a16="http://schemas.microsoft.com/office/drawing/2014/main" id="{AD6068E9-E72C-4EAF-9A28-5BE330F94E67}"/>
              </a:ext>
            </a:extLst>
          </p:cNvPr>
          <p:cNvSpPr/>
          <p:nvPr/>
        </p:nvSpPr>
        <p:spPr>
          <a:xfrm>
            <a:off x="8472437" y="176576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AFC38264-C491-4412-9A72-35138ADDAECC}"/>
              </a:ext>
            </a:extLst>
          </p:cNvPr>
          <p:cNvSpPr/>
          <p:nvPr/>
        </p:nvSpPr>
        <p:spPr>
          <a:xfrm>
            <a:off x="9010048" y="175972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4016EB7C-4F61-405F-A57B-3F777F04753B}"/>
              </a:ext>
            </a:extLst>
          </p:cNvPr>
          <p:cNvSpPr/>
          <p:nvPr/>
        </p:nvSpPr>
        <p:spPr>
          <a:xfrm>
            <a:off x="8457321" y="210110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04F509C5-217E-40BF-97FE-27E05E9A61C8}"/>
              </a:ext>
            </a:extLst>
          </p:cNvPr>
          <p:cNvSpPr/>
          <p:nvPr/>
        </p:nvSpPr>
        <p:spPr>
          <a:xfrm>
            <a:off x="9004529" y="210795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Speech Bubble: Rectangle 148">
            <a:extLst>
              <a:ext uri="{FF2B5EF4-FFF2-40B4-BE49-F238E27FC236}">
                <a16:creationId xmlns:a16="http://schemas.microsoft.com/office/drawing/2014/main" id="{901BE6DA-D1FE-4502-8682-BBCAAEA64301}"/>
              </a:ext>
            </a:extLst>
          </p:cNvPr>
          <p:cNvSpPr/>
          <p:nvPr/>
        </p:nvSpPr>
        <p:spPr>
          <a:xfrm>
            <a:off x="8457321" y="245379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Speech Bubble: Rectangle 149">
            <a:extLst>
              <a:ext uri="{FF2B5EF4-FFF2-40B4-BE49-F238E27FC236}">
                <a16:creationId xmlns:a16="http://schemas.microsoft.com/office/drawing/2014/main" id="{22BBD8FD-DD38-47D8-8328-3700DB689034}"/>
              </a:ext>
            </a:extLst>
          </p:cNvPr>
          <p:cNvSpPr/>
          <p:nvPr/>
        </p:nvSpPr>
        <p:spPr>
          <a:xfrm>
            <a:off x="9009799" y="246382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1" name="Graphic 150" descr="User outline">
            <a:extLst>
              <a:ext uri="{FF2B5EF4-FFF2-40B4-BE49-F238E27FC236}">
                <a16:creationId xmlns:a16="http://schemas.microsoft.com/office/drawing/2014/main" id="{3290F548-D20E-4FC1-BAA7-B00BFC2BB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6193" y="208309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2" name="Graphic 151" descr="User outline">
            <a:extLst>
              <a:ext uri="{FF2B5EF4-FFF2-40B4-BE49-F238E27FC236}">
                <a16:creationId xmlns:a16="http://schemas.microsoft.com/office/drawing/2014/main" id="{14EA1F71-3A64-46A6-9AF0-5EFED5469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024" y="175049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3" name="Graphic 152" descr="User outline">
            <a:extLst>
              <a:ext uri="{FF2B5EF4-FFF2-40B4-BE49-F238E27FC236}">
                <a16:creationId xmlns:a16="http://schemas.microsoft.com/office/drawing/2014/main" id="{CDAFE4DC-D578-4909-88DE-BCC5687C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9285" y="242667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4" name="Speech Bubble: Rectangle 153">
            <a:extLst>
              <a:ext uri="{FF2B5EF4-FFF2-40B4-BE49-F238E27FC236}">
                <a16:creationId xmlns:a16="http://schemas.microsoft.com/office/drawing/2014/main" id="{FF124172-39F1-4B6F-8244-37D175CA8DA5}"/>
              </a:ext>
            </a:extLst>
          </p:cNvPr>
          <p:cNvSpPr/>
          <p:nvPr/>
        </p:nvSpPr>
        <p:spPr>
          <a:xfrm>
            <a:off x="9529734" y="174444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Speech Bubble: Rectangle 154">
            <a:extLst>
              <a:ext uri="{FF2B5EF4-FFF2-40B4-BE49-F238E27FC236}">
                <a16:creationId xmlns:a16="http://schemas.microsoft.com/office/drawing/2014/main" id="{5178FFBC-5C70-420D-B759-0083A527DC4A}"/>
              </a:ext>
            </a:extLst>
          </p:cNvPr>
          <p:cNvSpPr/>
          <p:nvPr/>
        </p:nvSpPr>
        <p:spPr>
          <a:xfrm>
            <a:off x="9524215" y="2092679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Speech Bubble: Rectangle 155">
            <a:extLst>
              <a:ext uri="{FF2B5EF4-FFF2-40B4-BE49-F238E27FC236}">
                <a16:creationId xmlns:a16="http://schemas.microsoft.com/office/drawing/2014/main" id="{08F47BF6-6D4A-4BC3-B77E-F0BC9A1D86FA}"/>
              </a:ext>
            </a:extLst>
          </p:cNvPr>
          <p:cNvSpPr/>
          <p:nvPr/>
        </p:nvSpPr>
        <p:spPr>
          <a:xfrm>
            <a:off x="9529485" y="244855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8" name="Graphic 157" descr="User outline">
            <a:extLst>
              <a:ext uri="{FF2B5EF4-FFF2-40B4-BE49-F238E27FC236}">
                <a16:creationId xmlns:a16="http://schemas.microsoft.com/office/drawing/2014/main" id="{5ADE4678-01F0-46CE-A55B-6BDC3A72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9457" y="209700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9" name="Graphic 158" descr="User outline">
            <a:extLst>
              <a:ext uri="{FF2B5EF4-FFF2-40B4-BE49-F238E27FC236}">
                <a16:creationId xmlns:a16="http://schemas.microsoft.com/office/drawing/2014/main" id="{0D990E77-52A2-40BF-BB68-213606DED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8199" y="2102977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0" name="Graphic 159" descr="User outline">
            <a:extLst>
              <a:ext uri="{FF2B5EF4-FFF2-40B4-BE49-F238E27FC236}">
                <a16:creationId xmlns:a16="http://schemas.microsoft.com/office/drawing/2014/main" id="{E14DD317-7F4F-484A-A810-E23B780BD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2030" y="177037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1" name="Graphic 160" descr="User outline">
            <a:extLst>
              <a:ext uri="{FF2B5EF4-FFF2-40B4-BE49-F238E27FC236}">
                <a16:creationId xmlns:a16="http://schemas.microsoft.com/office/drawing/2014/main" id="{751A72A5-2B38-4919-8473-5F0DC9568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9457" y="243784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2" name="Graphic 161" descr="User outline">
            <a:extLst>
              <a:ext uri="{FF2B5EF4-FFF2-40B4-BE49-F238E27FC236}">
                <a16:creationId xmlns:a16="http://schemas.microsoft.com/office/drawing/2014/main" id="{EB1EC5D4-5778-4B85-89A5-65078914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8946" y="175061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3" name="Graphic 162" descr="User outline">
            <a:extLst>
              <a:ext uri="{FF2B5EF4-FFF2-40B4-BE49-F238E27FC236}">
                <a16:creationId xmlns:a16="http://schemas.microsoft.com/office/drawing/2014/main" id="{FC64D7CB-B23E-49AA-ACFC-1001473E6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1291" y="2446556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CB43B3DF-38D1-4245-B326-C2A29BAFDB8D}"/>
              </a:ext>
            </a:extLst>
          </p:cNvPr>
          <p:cNvSpPr/>
          <p:nvPr/>
        </p:nvSpPr>
        <p:spPr>
          <a:xfrm>
            <a:off x="10444129" y="177037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6AF571C8-6443-4990-92CA-764CB6ABFECC}"/>
              </a:ext>
            </a:extLst>
          </p:cNvPr>
          <p:cNvSpPr/>
          <p:nvPr/>
        </p:nvSpPr>
        <p:spPr>
          <a:xfrm>
            <a:off x="10981740" y="176433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481AF7BF-4844-4BE8-B072-6340CC2EE794}"/>
              </a:ext>
            </a:extLst>
          </p:cNvPr>
          <p:cNvSpPr/>
          <p:nvPr/>
        </p:nvSpPr>
        <p:spPr>
          <a:xfrm>
            <a:off x="10429013" y="2105716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11AF709B-7999-4DE7-92AD-ED2A5D16FB5A}"/>
              </a:ext>
            </a:extLst>
          </p:cNvPr>
          <p:cNvSpPr/>
          <p:nvPr/>
        </p:nvSpPr>
        <p:spPr>
          <a:xfrm>
            <a:off x="10976221" y="211256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8" name="Speech Bubble: Rectangle 167">
            <a:extLst>
              <a:ext uri="{FF2B5EF4-FFF2-40B4-BE49-F238E27FC236}">
                <a16:creationId xmlns:a16="http://schemas.microsoft.com/office/drawing/2014/main" id="{7402A29A-C42B-4A9E-834F-D20A59EF6268}"/>
              </a:ext>
            </a:extLst>
          </p:cNvPr>
          <p:cNvSpPr/>
          <p:nvPr/>
        </p:nvSpPr>
        <p:spPr>
          <a:xfrm>
            <a:off x="10429013" y="245840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Speech Bubble: Rectangle 168">
            <a:extLst>
              <a:ext uri="{FF2B5EF4-FFF2-40B4-BE49-F238E27FC236}">
                <a16:creationId xmlns:a16="http://schemas.microsoft.com/office/drawing/2014/main" id="{389685B4-8110-4234-8DD2-079CC75BFFC6}"/>
              </a:ext>
            </a:extLst>
          </p:cNvPr>
          <p:cNvSpPr/>
          <p:nvPr/>
        </p:nvSpPr>
        <p:spPr>
          <a:xfrm>
            <a:off x="10981491" y="246843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0" name="Graphic 169" descr="User outline">
            <a:extLst>
              <a:ext uri="{FF2B5EF4-FFF2-40B4-BE49-F238E27FC236}">
                <a16:creationId xmlns:a16="http://schemas.microsoft.com/office/drawing/2014/main" id="{431297B9-DE05-437A-9A56-E21C7A2C0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7885" y="2087702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1" name="Graphic 170" descr="User outline">
            <a:extLst>
              <a:ext uri="{FF2B5EF4-FFF2-40B4-BE49-F238E27FC236}">
                <a16:creationId xmlns:a16="http://schemas.microsoft.com/office/drawing/2014/main" id="{93CBF717-331E-4A1E-8ABF-1FD11E383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716" y="175510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2" name="Graphic 171" descr="User outline">
            <a:extLst>
              <a:ext uri="{FF2B5EF4-FFF2-40B4-BE49-F238E27FC236}">
                <a16:creationId xmlns:a16="http://schemas.microsoft.com/office/drawing/2014/main" id="{19DA5EEA-9A01-41DC-83B9-1D5774E1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977" y="2431281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3" name="Speech Bubble: Rectangle 172">
            <a:extLst>
              <a:ext uri="{FF2B5EF4-FFF2-40B4-BE49-F238E27FC236}">
                <a16:creationId xmlns:a16="http://schemas.microsoft.com/office/drawing/2014/main" id="{206A2937-47FC-4884-A136-C33BAB7F0A36}"/>
              </a:ext>
            </a:extLst>
          </p:cNvPr>
          <p:cNvSpPr/>
          <p:nvPr/>
        </p:nvSpPr>
        <p:spPr>
          <a:xfrm>
            <a:off x="11501426" y="1749058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Speech Bubble: Rectangle 173">
            <a:extLst>
              <a:ext uri="{FF2B5EF4-FFF2-40B4-BE49-F238E27FC236}">
                <a16:creationId xmlns:a16="http://schemas.microsoft.com/office/drawing/2014/main" id="{A133CD4E-EBBD-4253-9597-0C7FB6AC5AAA}"/>
              </a:ext>
            </a:extLst>
          </p:cNvPr>
          <p:cNvSpPr/>
          <p:nvPr/>
        </p:nvSpPr>
        <p:spPr>
          <a:xfrm>
            <a:off x="11495907" y="209729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Speech Bubble: Rectangle 174">
            <a:extLst>
              <a:ext uri="{FF2B5EF4-FFF2-40B4-BE49-F238E27FC236}">
                <a16:creationId xmlns:a16="http://schemas.microsoft.com/office/drawing/2014/main" id="{3C6AEB9A-BEC7-4FF5-AB9E-7CD5B39B6C4D}"/>
              </a:ext>
            </a:extLst>
          </p:cNvPr>
          <p:cNvSpPr/>
          <p:nvPr/>
        </p:nvSpPr>
        <p:spPr>
          <a:xfrm>
            <a:off x="11501177" y="245316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Cube 175">
            <a:extLst>
              <a:ext uri="{FF2B5EF4-FFF2-40B4-BE49-F238E27FC236}">
                <a16:creationId xmlns:a16="http://schemas.microsoft.com/office/drawing/2014/main" id="{C327EC6B-6BA6-4409-AE5A-BC3F535FAC2C}"/>
              </a:ext>
            </a:extLst>
          </p:cNvPr>
          <p:cNvSpPr/>
          <p:nvPr/>
        </p:nvSpPr>
        <p:spPr>
          <a:xfrm>
            <a:off x="3722622" y="3641783"/>
            <a:ext cx="4786530" cy="140021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252328"/>
            </a:solidFill>
            <a:extLst>
              <a:ext uri="{C807C97D-BFC1-408E-A445-0C87EB9F89A2}">
                <ask:lineSketchStyleProps xmlns:ask="http://schemas.microsoft.com/office/drawing/2018/sketchyshapes" sd="1092085218">
                  <a:custGeom>
                    <a:avLst/>
                    <a:gdLst>
                      <a:gd name="connsiteX0" fmla="*/ 0 w 5846013"/>
                      <a:gd name="connsiteY0" fmla="*/ 427537 h 1710146"/>
                      <a:gd name="connsiteX1" fmla="*/ 785679 w 5846013"/>
                      <a:gd name="connsiteY1" fmla="*/ 427537 h 1710146"/>
                      <a:gd name="connsiteX2" fmla="*/ 1462989 w 5846013"/>
                      <a:gd name="connsiteY2" fmla="*/ 427537 h 1710146"/>
                      <a:gd name="connsiteX3" fmla="*/ 2140298 w 5846013"/>
                      <a:gd name="connsiteY3" fmla="*/ 427537 h 1710146"/>
                      <a:gd name="connsiteX4" fmla="*/ 2709239 w 5846013"/>
                      <a:gd name="connsiteY4" fmla="*/ 427537 h 1710146"/>
                      <a:gd name="connsiteX5" fmla="*/ 3223994 w 5846013"/>
                      <a:gd name="connsiteY5" fmla="*/ 427537 h 1710146"/>
                      <a:gd name="connsiteX6" fmla="*/ 3847119 w 5846013"/>
                      <a:gd name="connsiteY6" fmla="*/ 427537 h 1710146"/>
                      <a:gd name="connsiteX7" fmla="*/ 4470244 w 5846013"/>
                      <a:gd name="connsiteY7" fmla="*/ 427537 h 1710146"/>
                      <a:gd name="connsiteX8" fmla="*/ 5418477 w 5846013"/>
                      <a:gd name="connsiteY8" fmla="*/ 427537 h 1710146"/>
                      <a:gd name="connsiteX9" fmla="*/ 5418477 w 5846013"/>
                      <a:gd name="connsiteY9" fmla="*/ 1081668 h 1710146"/>
                      <a:gd name="connsiteX10" fmla="*/ 5418477 w 5846013"/>
                      <a:gd name="connsiteY10" fmla="*/ 1710146 h 1710146"/>
                      <a:gd name="connsiteX11" fmla="*/ 4849537 w 5846013"/>
                      <a:gd name="connsiteY11" fmla="*/ 1710146 h 1710146"/>
                      <a:gd name="connsiteX12" fmla="*/ 4226412 w 5846013"/>
                      <a:gd name="connsiteY12" fmla="*/ 1710146 h 1710146"/>
                      <a:gd name="connsiteX13" fmla="*/ 3711657 w 5846013"/>
                      <a:gd name="connsiteY13" fmla="*/ 1710146 h 1710146"/>
                      <a:gd name="connsiteX14" fmla="*/ 3088532 w 5846013"/>
                      <a:gd name="connsiteY14" fmla="*/ 1710146 h 1710146"/>
                      <a:gd name="connsiteX15" fmla="*/ 2302853 w 5846013"/>
                      <a:gd name="connsiteY15" fmla="*/ 1710146 h 1710146"/>
                      <a:gd name="connsiteX16" fmla="*/ 1679728 w 5846013"/>
                      <a:gd name="connsiteY16" fmla="*/ 1710146 h 1710146"/>
                      <a:gd name="connsiteX17" fmla="*/ 894049 w 5846013"/>
                      <a:gd name="connsiteY17" fmla="*/ 1710146 h 1710146"/>
                      <a:gd name="connsiteX18" fmla="*/ 0 w 5846013"/>
                      <a:gd name="connsiteY18" fmla="*/ 1710146 h 1710146"/>
                      <a:gd name="connsiteX19" fmla="*/ 0 w 5846013"/>
                      <a:gd name="connsiteY19" fmla="*/ 1068842 h 1710146"/>
                      <a:gd name="connsiteX20" fmla="*/ 0 w 5846013"/>
                      <a:gd name="connsiteY20" fmla="*/ 427537 h 1710146"/>
                      <a:gd name="connsiteX0" fmla="*/ 5418477 w 5846013"/>
                      <a:gd name="connsiteY0" fmla="*/ 427537 h 1710146"/>
                      <a:gd name="connsiteX1" fmla="*/ 5846013 w 5846013"/>
                      <a:gd name="connsiteY1" fmla="*/ 0 h 1710146"/>
                      <a:gd name="connsiteX2" fmla="*/ 5846013 w 5846013"/>
                      <a:gd name="connsiteY2" fmla="*/ 615653 h 1710146"/>
                      <a:gd name="connsiteX3" fmla="*/ 5846013 w 5846013"/>
                      <a:gd name="connsiteY3" fmla="*/ 1282610 h 1710146"/>
                      <a:gd name="connsiteX4" fmla="*/ 5418477 w 5846013"/>
                      <a:gd name="connsiteY4" fmla="*/ 1710146 h 1710146"/>
                      <a:gd name="connsiteX5" fmla="*/ 5418477 w 5846013"/>
                      <a:gd name="connsiteY5" fmla="*/ 1043189 h 1710146"/>
                      <a:gd name="connsiteX6" fmla="*/ 5418477 w 5846013"/>
                      <a:gd name="connsiteY6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1213216 w 5846013"/>
                      <a:gd name="connsiteY2" fmla="*/ 0 h 1710146"/>
                      <a:gd name="connsiteX3" fmla="*/ 1998895 w 5846013"/>
                      <a:gd name="connsiteY3" fmla="*/ 0 h 1710146"/>
                      <a:gd name="connsiteX4" fmla="*/ 2730389 w 5846013"/>
                      <a:gd name="connsiteY4" fmla="*/ 0 h 1710146"/>
                      <a:gd name="connsiteX5" fmla="*/ 3407699 w 5846013"/>
                      <a:gd name="connsiteY5" fmla="*/ 0 h 1710146"/>
                      <a:gd name="connsiteX6" fmla="*/ 3922454 w 5846013"/>
                      <a:gd name="connsiteY6" fmla="*/ 0 h 1710146"/>
                      <a:gd name="connsiteX7" fmla="*/ 4437209 w 5846013"/>
                      <a:gd name="connsiteY7" fmla="*/ 0 h 1710146"/>
                      <a:gd name="connsiteX8" fmla="*/ 5222888 w 5846013"/>
                      <a:gd name="connsiteY8" fmla="*/ 0 h 1710146"/>
                      <a:gd name="connsiteX9" fmla="*/ 5846013 w 5846013"/>
                      <a:gd name="connsiteY9" fmla="*/ 0 h 1710146"/>
                      <a:gd name="connsiteX10" fmla="*/ 5418477 w 5846013"/>
                      <a:gd name="connsiteY10" fmla="*/ 427537 h 1710146"/>
                      <a:gd name="connsiteX11" fmla="*/ 4903722 w 5846013"/>
                      <a:gd name="connsiteY11" fmla="*/ 427537 h 1710146"/>
                      <a:gd name="connsiteX12" fmla="*/ 4280597 w 5846013"/>
                      <a:gd name="connsiteY12" fmla="*/ 427537 h 1710146"/>
                      <a:gd name="connsiteX13" fmla="*/ 3657472 w 5846013"/>
                      <a:gd name="connsiteY13" fmla="*/ 427537 h 1710146"/>
                      <a:gd name="connsiteX14" fmla="*/ 2925978 w 5846013"/>
                      <a:gd name="connsiteY14" fmla="*/ 427537 h 1710146"/>
                      <a:gd name="connsiteX15" fmla="*/ 2357037 w 5846013"/>
                      <a:gd name="connsiteY15" fmla="*/ 427537 h 1710146"/>
                      <a:gd name="connsiteX16" fmla="*/ 1788097 w 5846013"/>
                      <a:gd name="connsiteY16" fmla="*/ 427537 h 1710146"/>
                      <a:gd name="connsiteX17" fmla="*/ 1219157 w 5846013"/>
                      <a:gd name="connsiteY17" fmla="*/ 427537 h 1710146"/>
                      <a:gd name="connsiteX18" fmla="*/ 596032 w 5846013"/>
                      <a:gd name="connsiteY18" fmla="*/ 427537 h 1710146"/>
                      <a:gd name="connsiteX19" fmla="*/ 0 w 5846013"/>
                      <a:gd name="connsiteY19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942292 w 5846013"/>
                      <a:gd name="connsiteY2" fmla="*/ 0 h 1710146"/>
                      <a:gd name="connsiteX3" fmla="*/ 1457047 w 5846013"/>
                      <a:gd name="connsiteY3" fmla="*/ 0 h 1710146"/>
                      <a:gd name="connsiteX4" fmla="*/ 2134357 w 5846013"/>
                      <a:gd name="connsiteY4" fmla="*/ 0 h 1710146"/>
                      <a:gd name="connsiteX5" fmla="*/ 2649112 w 5846013"/>
                      <a:gd name="connsiteY5" fmla="*/ 0 h 1710146"/>
                      <a:gd name="connsiteX6" fmla="*/ 3218052 w 5846013"/>
                      <a:gd name="connsiteY6" fmla="*/ 0 h 1710146"/>
                      <a:gd name="connsiteX7" fmla="*/ 3841177 w 5846013"/>
                      <a:gd name="connsiteY7" fmla="*/ 0 h 1710146"/>
                      <a:gd name="connsiteX8" fmla="*/ 4626856 w 5846013"/>
                      <a:gd name="connsiteY8" fmla="*/ 0 h 1710146"/>
                      <a:gd name="connsiteX9" fmla="*/ 5141611 w 5846013"/>
                      <a:gd name="connsiteY9" fmla="*/ 0 h 1710146"/>
                      <a:gd name="connsiteX10" fmla="*/ 5846013 w 5846013"/>
                      <a:gd name="connsiteY10" fmla="*/ 0 h 1710146"/>
                      <a:gd name="connsiteX11" fmla="*/ 5846013 w 5846013"/>
                      <a:gd name="connsiteY11" fmla="*/ 654131 h 1710146"/>
                      <a:gd name="connsiteX12" fmla="*/ 5846013 w 5846013"/>
                      <a:gd name="connsiteY12" fmla="*/ 1282610 h 1710146"/>
                      <a:gd name="connsiteX13" fmla="*/ 5418477 w 5846013"/>
                      <a:gd name="connsiteY13" fmla="*/ 1710146 h 1710146"/>
                      <a:gd name="connsiteX14" fmla="*/ 4632798 w 5846013"/>
                      <a:gd name="connsiteY14" fmla="*/ 1710146 h 1710146"/>
                      <a:gd name="connsiteX15" fmla="*/ 3901303 w 5846013"/>
                      <a:gd name="connsiteY15" fmla="*/ 1710146 h 1710146"/>
                      <a:gd name="connsiteX16" fmla="*/ 3169809 w 5846013"/>
                      <a:gd name="connsiteY16" fmla="*/ 1710146 h 1710146"/>
                      <a:gd name="connsiteX17" fmla="*/ 2438315 w 5846013"/>
                      <a:gd name="connsiteY17" fmla="*/ 1710146 h 1710146"/>
                      <a:gd name="connsiteX18" fmla="*/ 1923559 w 5846013"/>
                      <a:gd name="connsiteY18" fmla="*/ 1710146 h 1710146"/>
                      <a:gd name="connsiteX19" fmla="*/ 1246250 w 5846013"/>
                      <a:gd name="connsiteY19" fmla="*/ 1710146 h 1710146"/>
                      <a:gd name="connsiteX20" fmla="*/ 0 w 5846013"/>
                      <a:gd name="connsiteY20" fmla="*/ 1710146 h 1710146"/>
                      <a:gd name="connsiteX21" fmla="*/ 0 w 5846013"/>
                      <a:gd name="connsiteY21" fmla="*/ 1068842 h 1710146"/>
                      <a:gd name="connsiteX22" fmla="*/ 0 w 5846013"/>
                      <a:gd name="connsiteY22" fmla="*/ 427537 h 1710146"/>
                      <a:gd name="connsiteX23" fmla="*/ 0 w 5846013"/>
                      <a:gd name="connsiteY23" fmla="*/ 427537 h 1710146"/>
                      <a:gd name="connsiteX24" fmla="*/ 677310 w 5846013"/>
                      <a:gd name="connsiteY24" fmla="*/ 427537 h 1710146"/>
                      <a:gd name="connsiteX25" fmla="*/ 1408804 w 5846013"/>
                      <a:gd name="connsiteY25" fmla="*/ 427537 h 1710146"/>
                      <a:gd name="connsiteX26" fmla="*/ 1923559 w 5846013"/>
                      <a:gd name="connsiteY26" fmla="*/ 427537 h 1710146"/>
                      <a:gd name="connsiteX27" fmla="*/ 2546684 w 5846013"/>
                      <a:gd name="connsiteY27" fmla="*/ 427537 h 1710146"/>
                      <a:gd name="connsiteX28" fmla="*/ 3278179 w 5846013"/>
                      <a:gd name="connsiteY28" fmla="*/ 427537 h 1710146"/>
                      <a:gd name="connsiteX29" fmla="*/ 3955488 w 5846013"/>
                      <a:gd name="connsiteY29" fmla="*/ 427537 h 1710146"/>
                      <a:gd name="connsiteX30" fmla="*/ 4632798 w 5846013"/>
                      <a:gd name="connsiteY30" fmla="*/ 427537 h 1710146"/>
                      <a:gd name="connsiteX31" fmla="*/ 5418477 w 5846013"/>
                      <a:gd name="connsiteY31" fmla="*/ 427537 h 1710146"/>
                      <a:gd name="connsiteX32" fmla="*/ 5846013 w 5846013"/>
                      <a:gd name="connsiteY32" fmla="*/ 0 h 1710146"/>
                      <a:gd name="connsiteX33" fmla="*/ 5418477 w 5846013"/>
                      <a:gd name="connsiteY33" fmla="*/ 427537 h 1710146"/>
                      <a:gd name="connsiteX34" fmla="*/ 5418477 w 5846013"/>
                      <a:gd name="connsiteY34" fmla="*/ 1094494 h 1710146"/>
                      <a:gd name="connsiteX35" fmla="*/ 5418477 w 5846013"/>
                      <a:gd name="connsiteY35" fmla="*/ 1710146 h 171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846013" h="1710146" stroke="0" extrusionOk="0">
                        <a:moveTo>
                          <a:pt x="0" y="427537"/>
                        </a:moveTo>
                        <a:cubicBezTo>
                          <a:pt x="232042" y="425017"/>
                          <a:pt x="495167" y="462020"/>
                          <a:pt x="785679" y="427537"/>
                        </a:cubicBezTo>
                        <a:cubicBezTo>
                          <a:pt x="1076191" y="393054"/>
                          <a:pt x="1182982" y="404973"/>
                          <a:pt x="1462989" y="427537"/>
                        </a:cubicBezTo>
                        <a:cubicBezTo>
                          <a:pt x="1742996" y="450102"/>
                          <a:pt x="1919686" y="406787"/>
                          <a:pt x="2140298" y="427537"/>
                        </a:cubicBezTo>
                        <a:cubicBezTo>
                          <a:pt x="2360910" y="448287"/>
                          <a:pt x="2453089" y="408800"/>
                          <a:pt x="2709239" y="427537"/>
                        </a:cubicBezTo>
                        <a:cubicBezTo>
                          <a:pt x="2965389" y="446274"/>
                          <a:pt x="3018939" y="433921"/>
                          <a:pt x="3223994" y="427537"/>
                        </a:cubicBezTo>
                        <a:cubicBezTo>
                          <a:pt x="3429049" y="421153"/>
                          <a:pt x="3590446" y="418608"/>
                          <a:pt x="3847119" y="427537"/>
                        </a:cubicBezTo>
                        <a:cubicBezTo>
                          <a:pt x="4103793" y="436466"/>
                          <a:pt x="4293292" y="401723"/>
                          <a:pt x="4470244" y="427537"/>
                        </a:cubicBezTo>
                        <a:cubicBezTo>
                          <a:pt x="4647197" y="453351"/>
                          <a:pt x="5166552" y="455337"/>
                          <a:pt x="5418477" y="427537"/>
                        </a:cubicBezTo>
                        <a:cubicBezTo>
                          <a:pt x="5444352" y="593350"/>
                          <a:pt x="5388630" y="908638"/>
                          <a:pt x="5418477" y="1081668"/>
                        </a:cubicBezTo>
                        <a:cubicBezTo>
                          <a:pt x="5448324" y="1254698"/>
                          <a:pt x="5442104" y="1451252"/>
                          <a:pt x="5418477" y="1710146"/>
                        </a:cubicBezTo>
                        <a:cubicBezTo>
                          <a:pt x="5290254" y="1683065"/>
                          <a:pt x="5092117" y="1693168"/>
                          <a:pt x="4849537" y="1710146"/>
                        </a:cubicBezTo>
                        <a:cubicBezTo>
                          <a:pt x="4606957" y="1727124"/>
                          <a:pt x="4364866" y="1723624"/>
                          <a:pt x="4226412" y="1710146"/>
                        </a:cubicBezTo>
                        <a:cubicBezTo>
                          <a:pt x="4087958" y="1696668"/>
                          <a:pt x="3845912" y="1692715"/>
                          <a:pt x="3711657" y="1710146"/>
                        </a:cubicBezTo>
                        <a:cubicBezTo>
                          <a:pt x="3577403" y="1727577"/>
                          <a:pt x="3216400" y="1702488"/>
                          <a:pt x="3088532" y="1710146"/>
                        </a:cubicBezTo>
                        <a:cubicBezTo>
                          <a:pt x="2960665" y="1717804"/>
                          <a:pt x="2594525" y="1678927"/>
                          <a:pt x="2302853" y="1710146"/>
                        </a:cubicBezTo>
                        <a:cubicBezTo>
                          <a:pt x="2011181" y="1741365"/>
                          <a:pt x="1956886" y="1721162"/>
                          <a:pt x="1679728" y="1710146"/>
                        </a:cubicBezTo>
                        <a:cubicBezTo>
                          <a:pt x="1402571" y="1699130"/>
                          <a:pt x="1057406" y="1731580"/>
                          <a:pt x="894049" y="1710146"/>
                        </a:cubicBezTo>
                        <a:cubicBezTo>
                          <a:pt x="730692" y="1688712"/>
                          <a:pt x="375520" y="1685004"/>
                          <a:pt x="0" y="1710146"/>
                        </a:cubicBezTo>
                        <a:cubicBezTo>
                          <a:pt x="10808" y="1465003"/>
                          <a:pt x="-27256" y="1386629"/>
                          <a:pt x="0" y="1068842"/>
                        </a:cubicBezTo>
                        <a:cubicBezTo>
                          <a:pt x="27256" y="751055"/>
                          <a:pt x="-26501" y="700979"/>
                          <a:pt x="0" y="427537"/>
                        </a:cubicBezTo>
                        <a:close/>
                      </a:path>
                      <a:path w="5846013" h="1710146" fill="darkenLess" stroke="0" extrusionOk="0">
                        <a:moveTo>
                          <a:pt x="5418477" y="427537"/>
                        </a:moveTo>
                        <a:cubicBezTo>
                          <a:pt x="5530070" y="297009"/>
                          <a:pt x="5726629" y="123400"/>
                          <a:pt x="5846013" y="0"/>
                        </a:cubicBezTo>
                        <a:cubicBezTo>
                          <a:pt x="5860963" y="218292"/>
                          <a:pt x="5828882" y="421244"/>
                          <a:pt x="5846013" y="615653"/>
                        </a:cubicBezTo>
                        <a:cubicBezTo>
                          <a:pt x="5863144" y="810062"/>
                          <a:pt x="5870753" y="1111883"/>
                          <a:pt x="5846013" y="1282610"/>
                        </a:cubicBezTo>
                        <a:cubicBezTo>
                          <a:pt x="5675465" y="1484820"/>
                          <a:pt x="5546399" y="1556993"/>
                          <a:pt x="5418477" y="1710146"/>
                        </a:cubicBezTo>
                        <a:cubicBezTo>
                          <a:pt x="5449300" y="1435597"/>
                          <a:pt x="5410439" y="1334196"/>
                          <a:pt x="5418477" y="1043189"/>
                        </a:cubicBezTo>
                        <a:cubicBezTo>
                          <a:pt x="5426515" y="752182"/>
                          <a:pt x="5431384" y="587497"/>
                          <a:pt x="5418477" y="427537"/>
                        </a:cubicBezTo>
                        <a:close/>
                      </a:path>
                      <a:path w="5846013" h="1710146" fill="lightenLess" stroke="0" extrusionOk="0">
                        <a:moveTo>
                          <a:pt x="0" y="427537"/>
                        </a:moveTo>
                        <a:cubicBezTo>
                          <a:pt x="123879" y="300175"/>
                          <a:pt x="273406" y="162150"/>
                          <a:pt x="427537" y="0"/>
                        </a:cubicBezTo>
                        <a:cubicBezTo>
                          <a:pt x="615020" y="32553"/>
                          <a:pt x="875572" y="-13971"/>
                          <a:pt x="1213216" y="0"/>
                        </a:cubicBezTo>
                        <a:cubicBezTo>
                          <a:pt x="1550860" y="13971"/>
                          <a:pt x="1684406" y="7954"/>
                          <a:pt x="1998895" y="0"/>
                        </a:cubicBezTo>
                        <a:cubicBezTo>
                          <a:pt x="2313384" y="-7954"/>
                          <a:pt x="2419760" y="11957"/>
                          <a:pt x="2730389" y="0"/>
                        </a:cubicBezTo>
                        <a:cubicBezTo>
                          <a:pt x="3041018" y="-11957"/>
                          <a:pt x="3226481" y="7271"/>
                          <a:pt x="3407699" y="0"/>
                        </a:cubicBezTo>
                        <a:cubicBezTo>
                          <a:pt x="3588917" y="-7271"/>
                          <a:pt x="3733892" y="955"/>
                          <a:pt x="3922454" y="0"/>
                        </a:cubicBezTo>
                        <a:cubicBezTo>
                          <a:pt x="4111016" y="-955"/>
                          <a:pt x="4294925" y="15322"/>
                          <a:pt x="4437209" y="0"/>
                        </a:cubicBezTo>
                        <a:cubicBezTo>
                          <a:pt x="4579494" y="-15322"/>
                          <a:pt x="4841239" y="-4945"/>
                          <a:pt x="5222888" y="0"/>
                        </a:cubicBezTo>
                        <a:cubicBezTo>
                          <a:pt x="5604537" y="4945"/>
                          <a:pt x="5683394" y="-26103"/>
                          <a:pt x="5846013" y="0"/>
                        </a:cubicBezTo>
                        <a:cubicBezTo>
                          <a:pt x="5654695" y="169246"/>
                          <a:pt x="5596952" y="221289"/>
                          <a:pt x="5418477" y="427537"/>
                        </a:cubicBezTo>
                        <a:cubicBezTo>
                          <a:pt x="5168172" y="403362"/>
                          <a:pt x="5102584" y="411387"/>
                          <a:pt x="4903722" y="427537"/>
                        </a:cubicBezTo>
                        <a:cubicBezTo>
                          <a:pt x="4704861" y="443687"/>
                          <a:pt x="4411314" y="433664"/>
                          <a:pt x="4280597" y="427537"/>
                        </a:cubicBezTo>
                        <a:cubicBezTo>
                          <a:pt x="4149880" y="421410"/>
                          <a:pt x="3797906" y="428818"/>
                          <a:pt x="3657472" y="427537"/>
                        </a:cubicBezTo>
                        <a:cubicBezTo>
                          <a:pt x="3517038" y="426256"/>
                          <a:pt x="3088293" y="423080"/>
                          <a:pt x="2925978" y="427537"/>
                        </a:cubicBezTo>
                        <a:cubicBezTo>
                          <a:pt x="2763663" y="431994"/>
                          <a:pt x="2535525" y="422924"/>
                          <a:pt x="2357037" y="427537"/>
                        </a:cubicBezTo>
                        <a:cubicBezTo>
                          <a:pt x="2178549" y="432150"/>
                          <a:pt x="1993308" y="439367"/>
                          <a:pt x="1788097" y="427537"/>
                        </a:cubicBezTo>
                        <a:cubicBezTo>
                          <a:pt x="1582886" y="415707"/>
                          <a:pt x="1363653" y="446077"/>
                          <a:pt x="1219157" y="427537"/>
                        </a:cubicBezTo>
                        <a:cubicBezTo>
                          <a:pt x="1074661" y="408997"/>
                          <a:pt x="882414" y="450738"/>
                          <a:pt x="596032" y="427537"/>
                        </a:cubicBezTo>
                        <a:cubicBezTo>
                          <a:pt x="309651" y="404336"/>
                          <a:pt x="161534" y="427860"/>
                          <a:pt x="0" y="427537"/>
                        </a:cubicBezTo>
                        <a:close/>
                      </a:path>
                      <a:path w="5846013" h="1710146" fill="none" extrusionOk="0">
                        <a:moveTo>
                          <a:pt x="0" y="427537"/>
                        </a:moveTo>
                        <a:cubicBezTo>
                          <a:pt x="161268" y="260565"/>
                          <a:pt x="282713" y="108008"/>
                          <a:pt x="427537" y="0"/>
                        </a:cubicBezTo>
                        <a:cubicBezTo>
                          <a:pt x="541244" y="24360"/>
                          <a:pt x="829274" y="20368"/>
                          <a:pt x="942292" y="0"/>
                        </a:cubicBezTo>
                        <a:cubicBezTo>
                          <a:pt x="1055310" y="-20368"/>
                          <a:pt x="1345973" y="-21096"/>
                          <a:pt x="1457047" y="0"/>
                        </a:cubicBezTo>
                        <a:cubicBezTo>
                          <a:pt x="1568121" y="21096"/>
                          <a:pt x="1869619" y="-11971"/>
                          <a:pt x="2134357" y="0"/>
                        </a:cubicBezTo>
                        <a:cubicBezTo>
                          <a:pt x="2399095" y="11971"/>
                          <a:pt x="2396507" y="10186"/>
                          <a:pt x="2649112" y="0"/>
                        </a:cubicBezTo>
                        <a:cubicBezTo>
                          <a:pt x="2901717" y="-10186"/>
                          <a:pt x="3089253" y="8836"/>
                          <a:pt x="3218052" y="0"/>
                        </a:cubicBezTo>
                        <a:cubicBezTo>
                          <a:pt x="3346851" y="-8836"/>
                          <a:pt x="3669965" y="-2795"/>
                          <a:pt x="3841177" y="0"/>
                        </a:cubicBezTo>
                        <a:cubicBezTo>
                          <a:pt x="4012390" y="2795"/>
                          <a:pt x="4440361" y="15540"/>
                          <a:pt x="4626856" y="0"/>
                        </a:cubicBezTo>
                        <a:cubicBezTo>
                          <a:pt x="4813351" y="-15540"/>
                          <a:pt x="4907367" y="-17850"/>
                          <a:pt x="5141611" y="0"/>
                        </a:cubicBezTo>
                        <a:cubicBezTo>
                          <a:pt x="5375855" y="17850"/>
                          <a:pt x="5556336" y="-17654"/>
                          <a:pt x="5846013" y="0"/>
                        </a:cubicBezTo>
                        <a:cubicBezTo>
                          <a:pt x="5873490" y="319178"/>
                          <a:pt x="5827248" y="410595"/>
                          <a:pt x="5846013" y="654131"/>
                        </a:cubicBezTo>
                        <a:cubicBezTo>
                          <a:pt x="5864778" y="897667"/>
                          <a:pt x="5837185" y="1087118"/>
                          <a:pt x="5846013" y="1282610"/>
                        </a:cubicBezTo>
                        <a:cubicBezTo>
                          <a:pt x="5753876" y="1378328"/>
                          <a:pt x="5605936" y="1537286"/>
                          <a:pt x="5418477" y="1710146"/>
                        </a:cubicBezTo>
                        <a:cubicBezTo>
                          <a:pt x="5081933" y="1745595"/>
                          <a:pt x="5010089" y="1739011"/>
                          <a:pt x="4632798" y="1710146"/>
                        </a:cubicBezTo>
                        <a:cubicBezTo>
                          <a:pt x="4255507" y="1681281"/>
                          <a:pt x="4225601" y="1728882"/>
                          <a:pt x="3901303" y="1710146"/>
                        </a:cubicBezTo>
                        <a:cubicBezTo>
                          <a:pt x="3577005" y="1691410"/>
                          <a:pt x="3526643" y="1744647"/>
                          <a:pt x="3169809" y="1710146"/>
                        </a:cubicBezTo>
                        <a:cubicBezTo>
                          <a:pt x="2812975" y="1675645"/>
                          <a:pt x="2600225" y="1690200"/>
                          <a:pt x="2438315" y="1710146"/>
                        </a:cubicBezTo>
                        <a:cubicBezTo>
                          <a:pt x="2276405" y="1730092"/>
                          <a:pt x="2082716" y="1713588"/>
                          <a:pt x="1923559" y="1710146"/>
                        </a:cubicBezTo>
                        <a:cubicBezTo>
                          <a:pt x="1764402" y="1706704"/>
                          <a:pt x="1484985" y="1721642"/>
                          <a:pt x="1246250" y="1710146"/>
                        </a:cubicBezTo>
                        <a:cubicBezTo>
                          <a:pt x="1007515" y="1698650"/>
                          <a:pt x="355388" y="1731589"/>
                          <a:pt x="0" y="1710146"/>
                        </a:cubicBezTo>
                        <a:cubicBezTo>
                          <a:pt x="-16776" y="1494618"/>
                          <a:pt x="20155" y="1300659"/>
                          <a:pt x="0" y="1068842"/>
                        </a:cubicBezTo>
                        <a:cubicBezTo>
                          <a:pt x="-20155" y="837025"/>
                          <a:pt x="-20872" y="657894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21930" y="416991"/>
                          <a:pt x="373387" y="434409"/>
                          <a:pt x="677310" y="427537"/>
                        </a:cubicBezTo>
                        <a:cubicBezTo>
                          <a:pt x="981233" y="420666"/>
                          <a:pt x="1252387" y="441797"/>
                          <a:pt x="1408804" y="427537"/>
                        </a:cubicBezTo>
                        <a:cubicBezTo>
                          <a:pt x="1565221" y="413277"/>
                          <a:pt x="1692916" y="444215"/>
                          <a:pt x="1923559" y="427537"/>
                        </a:cubicBezTo>
                        <a:cubicBezTo>
                          <a:pt x="2154203" y="410859"/>
                          <a:pt x="2367506" y="411049"/>
                          <a:pt x="2546684" y="427537"/>
                        </a:cubicBezTo>
                        <a:cubicBezTo>
                          <a:pt x="2725862" y="444025"/>
                          <a:pt x="2950527" y="393803"/>
                          <a:pt x="3278179" y="427537"/>
                        </a:cubicBezTo>
                        <a:cubicBezTo>
                          <a:pt x="3605832" y="461271"/>
                          <a:pt x="3772231" y="460249"/>
                          <a:pt x="3955488" y="427537"/>
                        </a:cubicBezTo>
                        <a:cubicBezTo>
                          <a:pt x="4138745" y="394825"/>
                          <a:pt x="4381383" y="397632"/>
                          <a:pt x="4632798" y="427537"/>
                        </a:cubicBezTo>
                        <a:cubicBezTo>
                          <a:pt x="4884213" y="457443"/>
                          <a:pt x="5089920" y="392350"/>
                          <a:pt x="5418477" y="427537"/>
                        </a:cubicBezTo>
                        <a:cubicBezTo>
                          <a:pt x="5546798" y="304934"/>
                          <a:pt x="5704059" y="140670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388732" y="585005"/>
                          <a:pt x="5407716" y="907037"/>
                          <a:pt x="5418477" y="1094494"/>
                        </a:cubicBezTo>
                        <a:cubicBezTo>
                          <a:pt x="5429238" y="1281951"/>
                          <a:pt x="5443025" y="1456079"/>
                          <a:pt x="5418477" y="1710146"/>
                        </a:cubicBezTo>
                      </a:path>
                      <a:path w="5846013" h="1710146" fill="none" stroke="0" extrusionOk="0">
                        <a:moveTo>
                          <a:pt x="0" y="427537"/>
                        </a:moveTo>
                        <a:cubicBezTo>
                          <a:pt x="177576" y="271593"/>
                          <a:pt x="344226" y="107209"/>
                          <a:pt x="427537" y="0"/>
                        </a:cubicBezTo>
                        <a:cubicBezTo>
                          <a:pt x="618001" y="-14394"/>
                          <a:pt x="850657" y="13421"/>
                          <a:pt x="996477" y="0"/>
                        </a:cubicBezTo>
                        <a:cubicBezTo>
                          <a:pt x="1142297" y="-13421"/>
                          <a:pt x="1551382" y="34927"/>
                          <a:pt x="1727971" y="0"/>
                        </a:cubicBezTo>
                        <a:cubicBezTo>
                          <a:pt x="1904560" y="-34927"/>
                          <a:pt x="2268329" y="-6348"/>
                          <a:pt x="2405281" y="0"/>
                        </a:cubicBezTo>
                        <a:cubicBezTo>
                          <a:pt x="2542233" y="6348"/>
                          <a:pt x="2785443" y="-9163"/>
                          <a:pt x="2974221" y="0"/>
                        </a:cubicBezTo>
                        <a:cubicBezTo>
                          <a:pt x="3162999" y="9163"/>
                          <a:pt x="3435861" y="-25681"/>
                          <a:pt x="3705715" y="0"/>
                        </a:cubicBezTo>
                        <a:cubicBezTo>
                          <a:pt x="3975569" y="25681"/>
                          <a:pt x="4066608" y="4602"/>
                          <a:pt x="4274655" y="0"/>
                        </a:cubicBezTo>
                        <a:cubicBezTo>
                          <a:pt x="4482702" y="-4602"/>
                          <a:pt x="4724980" y="-14370"/>
                          <a:pt x="4897780" y="0"/>
                        </a:cubicBezTo>
                        <a:cubicBezTo>
                          <a:pt x="5070581" y="14370"/>
                          <a:pt x="5413762" y="46550"/>
                          <a:pt x="5846013" y="0"/>
                        </a:cubicBezTo>
                        <a:cubicBezTo>
                          <a:pt x="5873060" y="159924"/>
                          <a:pt x="5855868" y="390324"/>
                          <a:pt x="5846013" y="615653"/>
                        </a:cubicBezTo>
                        <a:cubicBezTo>
                          <a:pt x="5836158" y="840982"/>
                          <a:pt x="5868905" y="996720"/>
                          <a:pt x="5846013" y="1282610"/>
                        </a:cubicBezTo>
                        <a:cubicBezTo>
                          <a:pt x="5648444" y="1448355"/>
                          <a:pt x="5583162" y="1525675"/>
                          <a:pt x="5418477" y="1710146"/>
                        </a:cubicBezTo>
                        <a:cubicBezTo>
                          <a:pt x="5275160" y="1690189"/>
                          <a:pt x="5074916" y="1697701"/>
                          <a:pt x="4903722" y="1710146"/>
                        </a:cubicBezTo>
                        <a:cubicBezTo>
                          <a:pt x="4732528" y="1722591"/>
                          <a:pt x="4533950" y="1733531"/>
                          <a:pt x="4172227" y="1710146"/>
                        </a:cubicBezTo>
                        <a:cubicBezTo>
                          <a:pt x="3810504" y="1686761"/>
                          <a:pt x="3782004" y="1731507"/>
                          <a:pt x="3549102" y="1710146"/>
                        </a:cubicBezTo>
                        <a:cubicBezTo>
                          <a:pt x="3316201" y="1688785"/>
                          <a:pt x="3211020" y="1694606"/>
                          <a:pt x="2980162" y="1710146"/>
                        </a:cubicBezTo>
                        <a:cubicBezTo>
                          <a:pt x="2749304" y="1725686"/>
                          <a:pt x="2674068" y="1699186"/>
                          <a:pt x="2465407" y="1710146"/>
                        </a:cubicBezTo>
                        <a:cubicBezTo>
                          <a:pt x="2256747" y="1721106"/>
                          <a:pt x="1891975" y="1743897"/>
                          <a:pt x="1679728" y="1710146"/>
                        </a:cubicBezTo>
                        <a:cubicBezTo>
                          <a:pt x="1467481" y="1676395"/>
                          <a:pt x="1261171" y="1716982"/>
                          <a:pt x="894049" y="1710146"/>
                        </a:cubicBezTo>
                        <a:cubicBezTo>
                          <a:pt x="526927" y="1703310"/>
                          <a:pt x="291760" y="1674290"/>
                          <a:pt x="0" y="1710146"/>
                        </a:cubicBezTo>
                        <a:cubicBezTo>
                          <a:pt x="9331" y="1570699"/>
                          <a:pt x="2410" y="1218270"/>
                          <a:pt x="0" y="1043189"/>
                        </a:cubicBezTo>
                        <a:cubicBezTo>
                          <a:pt x="-2410" y="868108"/>
                          <a:pt x="-7420" y="559926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69459" y="438547"/>
                          <a:pt x="610613" y="452038"/>
                          <a:pt x="785679" y="427537"/>
                        </a:cubicBezTo>
                        <a:cubicBezTo>
                          <a:pt x="960745" y="403036"/>
                          <a:pt x="1127883" y="427307"/>
                          <a:pt x="1462989" y="427537"/>
                        </a:cubicBezTo>
                        <a:cubicBezTo>
                          <a:pt x="1798095" y="427768"/>
                          <a:pt x="1955546" y="451198"/>
                          <a:pt x="2086114" y="427537"/>
                        </a:cubicBezTo>
                        <a:cubicBezTo>
                          <a:pt x="2216683" y="403876"/>
                          <a:pt x="2519778" y="395396"/>
                          <a:pt x="2817608" y="427537"/>
                        </a:cubicBezTo>
                        <a:cubicBezTo>
                          <a:pt x="3115438" y="459678"/>
                          <a:pt x="3207564" y="430172"/>
                          <a:pt x="3440733" y="427537"/>
                        </a:cubicBezTo>
                        <a:cubicBezTo>
                          <a:pt x="3673903" y="424902"/>
                          <a:pt x="3744469" y="442633"/>
                          <a:pt x="3955488" y="427537"/>
                        </a:cubicBezTo>
                        <a:cubicBezTo>
                          <a:pt x="4166507" y="412441"/>
                          <a:pt x="4453873" y="413144"/>
                          <a:pt x="4632798" y="427537"/>
                        </a:cubicBezTo>
                        <a:cubicBezTo>
                          <a:pt x="4811723" y="441931"/>
                          <a:pt x="5153956" y="437694"/>
                          <a:pt x="5418477" y="427537"/>
                        </a:cubicBezTo>
                        <a:cubicBezTo>
                          <a:pt x="5580093" y="276691"/>
                          <a:pt x="5638767" y="186597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407891" y="656667"/>
                          <a:pt x="5446936" y="762803"/>
                          <a:pt x="5418477" y="1056015"/>
                        </a:cubicBezTo>
                        <a:cubicBezTo>
                          <a:pt x="5390018" y="1349227"/>
                          <a:pt x="5412153" y="1417041"/>
                          <a:pt x="5418477" y="171014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SEERA</a:t>
            </a:r>
            <a:endParaRPr lang="en-CA" dirty="0">
              <a:latin typeface="Century Gothic" panose="020B0502020202020204" pitchFamily="34" charset="0"/>
            </a:endParaRP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4F183361-7BF5-4BC3-A3B5-DCC5F6A902C9}"/>
              </a:ext>
            </a:extLst>
          </p:cNvPr>
          <p:cNvCxnSpPr>
            <a:cxnSpLocks/>
          </p:cNvCxnSpPr>
          <p:nvPr/>
        </p:nvCxnSpPr>
        <p:spPr>
          <a:xfrm>
            <a:off x="1352995" y="2915381"/>
            <a:ext cx="3398845" cy="7147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D0E34B9-B371-4539-A963-25807279358F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3432779" y="2889527"/>
            <a:ext cx="1985003" cy="7340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40FB9F0-2ABD-4A66-A657-AAA8B7BADA46}"/>
              </a:ext>
            </a:extLst>
          </p:cNvPr>
          <p:cNvCxnSpPr>
            <a:cxnSpLocks/>
            <a:stCxn id="125" idx="2"/>
          </p:cNvCxnSpPr>
          <p:nvPr/>
        </p:nvCxnSpPr>
        <p:spPr>
          <a:xfrm>
            <a:off x="4946660" y="2907741"/>
            <a:ext cx="1149340" cy="7340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3BFD5C4-0B99-45A6-90A1-B16D9EB680DD}"/>
              </a:ext>
            </a:extLst>
          </p:cNvPr>
          <p:cNvCxnSpPr>
            <a:cxnSpLocks/>
            <a:stCxn id="142" idx="2"/>
          </p:cNvCxnSpPr>
          <p:nvPr/>
        </p:nvCxnSpPr>
        <p:spPr>
          <a:xfrm flipH="1">
            <a:off x="6984606" y="2870238"/>
            <a:ext cx="1381661" cy="75989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6CD15A93-0C21-4857-B079-A236723869EA}"/>
              </a:ext>
            </a:extLst>
          </p:cNvPr>
          <p:cNvCxnSpPr>
            <a:cxnSpLocks/>
            <a:stCxn id="161" idx="2"/>
          </p:cNvCxnSpPr>
          <p:nvPr/>
        </p:nvCxnSpPr>
        <p:spPr>
          <a:xfrm flipH="1">
            <a:off x="7710670" y="2874849"/>
            <a:ext cx="2627289" cy="75528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6" name="Graphic 205" descr="Users outline">
            <a:extLst>
              <a:ext uri="{FF2B5EF4-FFF2-40B4-BE49-F238E27FC236}">
                <a16:creationId xmlns:a16="http://schemas.microsoft.com/office/drawing/2014/main" id="{EA914488-A066-4149-9E6D-56B2967BF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6345" y="5687736"/>
            <a:ext cx="914400" cy="914400"/>
          </a:xfrm>
          <a:prstGeom prst="rect">
            <a:avLst/>
          </a:prstGeom>
        </p:spPr>
      </p:pic>
      <p:pic>
        <p:nvPicPr>
          <p:cNvPr id="207" name="Graphic 206" descr="Users outline">
            <a:extLst>
              <a:ext uri="{FF2B5EF4-FFF2-40B4-BE49-F238E27FC236}">
                <a16:creationId xmlns:a16="http://schemas.microsoft.com/office/drawing/2014/main" id="{EEF3C107-0533-48F2-A92D-84AE0BD4F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3855" y="5687736"/>
            <a:ext cx="914400" cy="914400"/>
          </a:xfrm>
          <a:prstGeom prst="rect">
            <a:avLst/>
          </a:prstGeom>
        </p:spPr>
      </p:pic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7207379-C355-429A-A59D-34D7F882EEE1}"/>
              </a:ext>
            </a:extLst>
          </p:cNvPr>
          <p:cNvCxnSpPr>
            <a:cxnSpLocks/>
            <a:stCxn id="176" idx="3"/>
            <a:endCxn id="198" idx="0"/>
          </p:cNvCxnSpPr>
          <p:nvPr/>
        </p:nvCxnSpPr>
        <p:spPr>
          <a:xfrm>
            <a:off x="5940860" y="5041996"/>
            <a:ext cx="0" cy="307186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BE896D0B-0EBF-4546-96CA-4FA3380940E7}"/>
              </a:ext>
            </a:extLst>
          </p:cNvPr>
          <p:cNvSpPr txBox="1"/>
          <p:nvPr/>
        </p:nvSpPr>
        <p:spPr>
          <a:xfrm>
            <a:off x="218699" y="1467912"/>
            <a:ext cx="15872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60 days ago</a:t>
            </a:r>
            <a:endParaRPr lang="en-CA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8" name="Graphic 137" descr="User outline">
            <a:extLst>
              <a:ext uri="{FF2B5EF4-FFF2-40B4-BE49-F238E27FC236}">
                <a16:creationId xmlns:a16="http://schemas.microsoft.com/office/drawing/2014/main" id="{B625264A-E69D-412E-978A-4D3368F49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73" y="214410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7" name="Graphic 156" descr="User outline">
            <a:extLst>
              <a:ext uri="{FF2B5EF4-FFF2-40B4-BE49-F238E27FC236}">
                <a16:creationId xmlns:a16="http://schemas.microsoft.com/office/drawing/2014/main" id="{216DB419-D338-4796-BB56-34B827D99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15" y="2150074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7" name="Graphic 176" descr="User outline">
            <a:extLst>
              <a:ext uri="{FF2B5EF4-FFF2-40B4-BE49-F238E27FC236}">
                <a16:creationId xmlns:a16="http://schemas.microsoft.com/office/drawing/2014/main" id="{1D77752E-FBEC-407A-8EAF-1D602D273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546" y="1817475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0" name="Graphic 179" descr="User outline">
            <a:extLst>
              <a:ext uri="{FF2B5EF4-FFF2-40B4-BE49-F238E27FC236}">
                <a16:creationId xmlns:a16="http://schemas.microsoft.com/office/drawing/2014/main" id="{134A7D91-0CD4-4C10-824C-964CD661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73" y="248494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1" name="Graphic 180" descr="User outline">
            <a:extLst>
              <a:ext uri="{FF2B5EF4-FFF2-40B4-BE49-F238E27FC236}">
                <a16:creationId xmlns:a16="http://schemas.microsoft.com/office/drawing/2014/main" id="{A16B47DF-C956-4F44-89A7-77BCD2A9D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2" y="179771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3" name="Graphic 182" descr="User outline">
            <a:extLst>
              <a:ext uri="{FF2B5EF4-FFF2-40B4-BE49-F238E27FC236}">
                <a16:creationId xmlns:a16="http://schemas.microsoft.com/office/drawing/2014/main" id="{E34C267D-7580-4A9F-8CB7-88773884D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07" y="2493653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0BC089E0-7BAA-41A9-925E-60769F9DC714}"/>
              </a:ext>
            </a:extLst>
          </p:cNvPr>
          <p:cNvSpPr/>
          <p:nvPr/>
        </p:nvSpPr>
        <p:spPr>
          <a:xfrm>
            <a:off x="417645" y="181747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61E003CD-0109-4A1E-BA4A-5C682D0E4DBD}"/>
              </a:ext>
            </a:extLst>
          </p:cNvPr>
          <p:cNvSpPr/>
          <p:nvPr/>
        </p:nvSpPr>
        <p:spPr>
          <a:xfrm>
            <a:off x="955256" y="181143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1B8C2710-BC90-46B8-9AC8-0637189702F2}"/>
              </a:ext>
            </a:extLst>
          </p:cNvPr>
          <p:cNvSpPr/>
          <p:nvPr/>
        </p:nvSpPr>
        <p:spPr>
          <a:xfrm>
            <a:off x="402529" y="2152813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EF05D058-34FA-473D-9BE1-262126B7BBFC}"/>
              </a:ext>
            </a:extLst>
          </p:cNvPr>
          <p:cNvSpPr/>
          <p:nvPr/>
        </p:nvSpPr>
        <p:spPr>
          <a:xfrm>
            <a:off x="949737" y="2159662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299A1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8" name="Speech Bubble: Rectangle 187">
            <a:extLst>
              <a:ext uri="{FF2B5EF4-FFF2-40B4-BE49-F238E27FC236}">
                <a16:creationId xmlns:a16="http://schemas.microsoft.com/office/drawing/2014/main" id="{F000B377-ED86-4A53-8539-D7C7F6E5FA67}"/>
              </a:ext>
            </a:extLst>
          </p:cNvPr>
          <p:cNvSpPr/>
          <p:nvPr/>
        </p:nvSpPr>
        <p:spPr>
          <a:xfrm>
            <a:off x="402529" y="2505504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0" name="Speech Bubble: Rectangle 189">
            <a:extLst>
              <a:ext uri="{FF2B5EF4-FFF2-40B4-BE49-F238E27FC236}">
                <a16:creationId xmlns:a16="http://schemas.microsoft.com/office/drawing/2014/main" id="{E0B9A905-06B8-4EE8-8427-0A2F7CBC41FA}"/>
              </a:ext>
            </a:extLst>
          </p:cNvPr>
          <p:cNvSpPr/>
          <p:nvPr/>
        </p:nvSpPr>
        <p:spPr>
          <a:xfrm>
            <a:off x="955007" y="251553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1" name="Graphic 190" descr="User outline">
            <a:extLst>
              <a:ext uri="{FF2B5EF4-FFF2-40B4-BE49-F238E27FC236}">
                <a16:creationId xmlns:a16="http://schemas.microsoft.com/office/drawing/2014/main" id="{9569A281-C8E8-40E7-AB02-3A6DE6469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401" y="2134799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3" name="Graphic 192" descr="User outline">
            <a:extLst>
              <a:ext uri="{FF2B5EF4-FFF2-40B4-BE49-F238E27FC236}">
                <a16:creationId xmlns:a16="http://schemas.microsoft.com/office/drawing/2014/main" id="{070FFFB7-4F30-4BB6-AB16-D93CDB883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232" y="1802200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4" name="Graphic 193" descr="User outline">
            <a:extLst>
              <a:ext uri="{FF2B5EF4-FFF2-40B4-BE49-F238E27FC236}">
                <a16:creationId xmlns:a16="http://schemas.microsoft.com/office/drawing/2014/main" id="{A20D978D-BCC4-4A06-B5F0-AACDA94A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493" y="2478378"/>
            <a:ext cx="437003" cy="4370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5" name="Speech Bubble: Rectangle 194">
            <a:extLst>
              <a:ext uri="{FF2B5EF4-FFF2-40B4-BE49-F238E27FC236}">
                <a16:creationId xmlns:a16="http://schemas.microsoft.com/office/drawing/2014/main" id="{155DB0FF-5390-4498-AC1A-F14324F5B267}"/>
              </a:ext>
            </a:extLst>
          </p:cNvPr>
          <p:cNvSpPr/>
          <p:nvPr/>
        </p:nvSpPr>
        <p:spPr>
          <a:xfrm>
            <a:off x="1474942" y="1796155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6" name="Speech Bubble: Rectangle 195">
            <a:extLst>
              <a:ext uri="{FF2B5EF4-FFF2-40B4-BE49-F238E27FC236}">
                <a16:creationId xmlns:a16="http://schemas.microsoft.com/office/drawing/2014/main" id="{D0A0BBE8-CA75-4AE7-8C05-3E6C3E71D983}"/>
              </a:ext>
            </a:extLst>
          </p:cNvPr>
          <p:cNvSpPr/>
          <p:nvPr/>
        </p:nvSpPr>
        <p:spPr>
          <a:xfrm>
            <a:off x="1469423" y="2144387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Speech Bubble: Rectangle 196">
            <a:extLst>
              <a:ext uri="{FF2B5EF4-FFF2-40B4-BE49-F238E27FC236}">
                <a16:creationId xmlns:a16="http://schemas.microsoft.com/office/drawing/2014/main" id="{F89A77B6-5D1D-4226-98F1-7B84554B6EFD}"/>
              </a:ext>
            </a:extLst>
          </p:cNvPr>
          <p:cNvSpPr/>
          <p:nvPr/>
        </p:nvSpPr>
        <p:spPr>
          <a:xfrm>
            <a:off x="1474693" y="2500260"/>
            <a:ext cx="241326" cy="193165"/>
          </a:xfrm>
          <a:custGeom>
            <a:avLst/>
            <a:gdLst>
              <a:gd name="connsiteX0" fmla="*/ 0 w 241326"/>
              <a:gd name="connsiteY0" fmla="*/ 0 h 193165"/>
              <a:gd name="connsiteX1" fmla="*/ 40221 w 241326"/>
              <a:gd name="connsiteY1" fmla="*/ 0 h 193165"/>
              <a:gd name="connsiteX2" fmla="*/ 40221 w 241326"/>
              <a:gd name="connsiteY2" fmla="*/ 0 h 193165"/>
              <a:gd name="connsiteX3" fmla="*/ 100553 w 241326"/>
              <a:gd name="connsiteY3" fmla="*/ 0 h 193165"/>
              <a:gd name="connsiteX4" fmla="*/ 241326 w 241326"/>
              <a:gd name="connsiteY4" fmla="*/ 0 h 193165"/>
              <a:gd name="connsiteX5" fmla="*/ 241326 w 241326"/>
              <a:gd name="connsiteY5" fmla="*/ 112680 h 193165"/>
              <a:gd name="connsiteX6" fmla="*/ 241326 w 241326"/>
              <a:gd name="connsiteY6" fmla="*/ 112680 h 193165"/>
              <a:gd name="connsiteX7" fmla="*/ 241326 w 241326"/>
              <a:gd name="connsiteY7" fmla="*/ 160971 h 193165"/>
              <a:gd name="connsiteX8" fmla="*/ 241326 w 241326"/>
              <a:gd name="connsiteY8" fmla="*/ 193165 h 193165"/>
              <a:gd name="connsiteX9" fmla="*/ 100553 w 241326"/>
              <a:gd name="connsiteY9" fmla="*/ 193165 h 193165"/>
              <a:gd name="connsiteX10" fmla="*/ 28445 w 241326"/>
              <a:gd name="connsiteY10" fmla="*/ 234089 h 193165"/>
              <a:gd name="connsiteX11" fmla="*/ 40221 w 241326"/>
              <a:gd name="connsiteY11" fmla="*/ 193165 h 193165"/>
              <a:gd name="connsiteX12" fmla="*/ 0 w 241326"/>
              <a:gd name="connsiteY12" fmla="*/ 193165 h 193165"/>
              <a:gd name="connsiteX13" fmla="*/ 0 w 241326"/>
              <a:gd name="connsiteY13" fmla="*/ 160971 h 193165"/>
              <a:gd name="connsiteX14" fmla="*/ 0 w 241326"/>
              <a:gd name="connsiteY14" fmla="*/ 112680 h 193165"/>
              <a:gd name="connsiteX15" fmla="*/ 0 w 241326"/>
              <a:gd name="connsiteY15" fmla="*/ 112680 h 193165"/>
              <a:gd name="connsiteX16" fmla="*/ 0 w 241326"/>
              <a:gd name="connsiteY16" fmla="*/ 0 h 19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1326" h="193165" fill="none" extrusionOk="0">
                <a:moveTo>
                  <a:pt x="0" y="0"/>
                </a:moveTo>
                <a:cubicBezTo>
                  <a:pt x="17260" y="-1715"/>
                  <a:pt x="21654" y="2702"/>
                  <a:pt x="40221" y="0"/>
                </a:cubicBezTo>
                <a:lnTo>
                  <a:pt x="40221" y="0"/>
                </a:lnTo>
                <a:cubicBezTo>
                  <a:pt x="54433" y="-6979"/>
                  <a:pt x="73771" y="366"/>
                  <a:pt x="100553" y="0"/>
                </a:cubicBezTo>
                <a:cubicBezTo>
                  <a:pt x="162943" y="-5424"/>
                  <a:pt x="187287" y="12898"/>
                  <a:pt x="241326" y="0"/>
                </a:cubicBezTo>
                <a:cubicBezTo>
                  <a:pt x="245684" y="22644"/>
                  <a:pt x="239598" y="76790"/>
                  <a:pt x="241326" y="112680"/>
                </a:cubicBezTo>
                <a:lnTo>
                  <a:pt x="241326" y="112680"/>
                </a:lnTo>
                <a:cubicBezTo>
                  <a:pt x="241729" y="127453"/>
                  <a:pt x="238475" y="140056"/>
                  <a:pt x="241326" y="160971"/>
                </a:cubicBezTo>
                <a:cubicBezTo>
                  <a:pt x="244567" y="169100"/>
                  <a:pt x="238771" y="178597"/>
                  <a:pt x="241326" y="193165"/>
                </a:cubicBezTo>
                <a:cubicBezTo>
                  <a:pt x="189257" y="205648"/>
                  <a:pt x="163298" y="186806"/>
                  <a:pt x="100553" y="193165"/>
                </a:cubicBezTo>
                <a:cubicBezTo>
                  <a:pt x="70065" y="216587"/>
                  <a:pt x="52493" y="213019"/>
                  <a:pt x="28445" y="234089"/>
                </a:cubicBezTo>
                <a:cubicBezTo>
                  <a:pt x="30575" y="219940"/>
                  <a:pt x="36707" y="210732"/>
                  <a:pt x="40221" y="193165"/>
                </a:cubicBezTo>
                <a:cubicBezTo>
                  <a:pt x="31366" y="196843"/>
                  <a:pt x="17857" y="191706"/>
                  <a:pt x="0" y="193165"/>
                </a:cubicBezTo>
                <a:cubicBezTo>
                  <a:pt x="-1661" y="178233"/>
                  <a:pt x="1506" y="172433"/>
                  <a:pt x="0" y="160971"/>
                </a:cubicBezTo>
                <a:cubicBezTo>
                  <a:pt x="-2437" y="140129"/>
                  <a:pt x="1314" y="129890"/>
                  <a:pt x="0" y="112680"/>
                </a:cubicBezTo>
                <a:lnTo>
                  <a:pt x="0" y="112680"/>
                </a:lnTo>
                <a:cubicBezTo>
                  <a:pt x="-12914" y="61904"/>
                  <a:pt x="12859" y="55372"/>
                  <a:pt x="0" y="0"/>
                </a:cubicBezTo>
                <a:close/>
              </a:path>
              <a:path w="241326" h="193165" stroke="0" extrusionOk="0">
                <a:moveTo>
                  <a:pt x="0" y="0"/>
                </a:moveTo>
                <a:cubicBezTo>
                  <a:pt x="14652" y="-3019"/>
                  <a:pt x="21352" y="2446"/>
                  <a:pt x="40221" y="0"/>
                </a:cubicBezTo>
                <a:lnTo>
                  <a:pt x="40221" y="0"/>
                </a:lnTo>
                <a:cubicBezTo>
                  <a:pt x="52573" y="-4625"/>
                  <a:pt x="74716" y="6665"/>
                  <a:pt x="100553" y="0"/>
                </a:cubicBezTo>
                <a:cubicBezTo>
                  <a:pt x="160165" y="-12698"/>
                  <a:pt x="179110" y="3006"/>
                  <a:pt x="241326" y="0"/>
                </a:cubicBezTo>
                <a:cubicBezTo>
                  <a:pt x="249436" y="46159"/>
                  <a:pt x="230549" y="69139"/>
                  <a:pt x="241326" y="112680"/>
                </a:cubicBezTo>
                <a:lnTo>
                  <a:pt x="241326" y="112680"/>
                </a:lnTo>
                <a:cubicBezTo>
                  <a:pt x="242754" y="131694"/>
                  <a:pt x="236245" y="149355"/>
                  <a:pt x="241326" y="160971"/>
                </a:cubicBezTo>
                <a:cubicBezTo>
                  <a:pt x="244663" y="173090"/>
                  <a:pt x="240780" y="185564"/>
                  <a:pt x="241326" y="193165"/>
                </a:cubicBezTo>
                <a:cubicBezTo>
                  <a:pt x="179746" y="203454"/>
                  <a:pt x="161316" y="185050"/>
                  <a:pt x="100553" y="193165"/>
                </a:cubicBezTo>
                <a:cubicBezTo>
                  <a:pt x="85616" y="202518"/>
                  <a:pt x="46117" y="219048"/>
                  <a:pt x="28445" y="234089"/>
                </a:cubicBezTo>
                <a:cubicBezTo>
                  <a:pt x="28552" y="219448"/>
                  <a:pt x="36198" y="210835"/>
                  <a:pt x="40221" y="193165"/>
                </a:cubicBezTo>
                <a:cubicBezTo>
                  <a:pt x="27650" y="195156"/>
                  <a:pt x="9137" y="192118"/>
                  <a:pt x="0" y="193165"/>
                </a:cubicBezTo>
                <a:cubicBezTo>
                  <a:pt x="-464" y="186490"/>
                  <a:pt x="754" y="173891"/>
                  <a:pt x="0" y="160971"/>
                </a:cubicBezTo>
                <a:cubicBezTo>
                  <a:pt x="-4185" y="149467"/>
                  <a:pt x="2220" y="130587"/>
                  <a:pt x="0" y="112680"/>
                </a:cubicBezTo>
                <a:lnTo>
                  <a:pt x="0" y="112680"/>
                </a:lnTo>
                <a:cubicBezTo>
                  <a:pt x="-2388" y="89121"/>
                  <a:pt x="5106" y="54290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40B8C8"/>
            </a:solidFill>
            <a:extLst>
              <a:ext uri="{C807C97D-BFC1-408E-A445-0C87EB9F89A2}">
                <ask:lineSketchStyleProps xmlns:ask="http://schemas.microsoft.com/office/drawing/2018/sketchyshapes" sd="51276905">
                  <a:prstGeom prst="wedgeRectCallout">
                    <a:avLst>
                      <a:gd name="adj1" fmla="val -38213"/>
                      <a:gd name="adj2" fmla="val 711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2E3FB4C-764B-47C5-9C7B-998D6D0CE0AB}"/>
              </a:ext>
            </a:extLst>
          </p:cNvPr>
          <p:cNvSpPr txBox="1"/>
          <p:nvPr/>
        </p:nvSpPr>
        <p:spPr>
          <a:xfrm>
            <a:off x="5147234" y="5349182"/>
            <a:ext cx="158725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Tomorrow</a:t>
            </a:r>
            <a:endParaRPr lang="en-CA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4" name="Graphic 13" descr="Help with solid fill">
            <a:extLst>
              <a:ext uri="{FF2B5EF4-FFF2-40B4-BE49-F238E27FC236}">
                <a16:creationId xmlns:a16="http://schemas.microsoft.com/office/drawing/2014/main" id="{E6E4B5D0-BD3A-4645-865D-95FAD8CFC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7846" y="3655988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927F24-DD49-4FB6-9944-E0DD7755AED4}"/>
              </a:ext>
            </a:extLst>
          </p:cNvPr>
          <p:cNvSpPr txBox="1"/>
          <p:nvPr/>
        </p:nvSpPr>
        <p:spPr>
          <a:xfrm>
            <a:off x="128306" y="4444415"/>
            <a:ext cx="302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Why?  Who? </a:t>
            </a:r>
            <a:endParaRPr lang="en-CA" sz="3600" dirty="0">
              <a:solidFill>
                <a:schemeClr val="bg1">
                  <a:lumMod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57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be 175">
            <a:extLst>
              <a:ext uri="{FF2B5EF4-FFF2-40B4-BE49-F238E27FC236}">
                <a16:creationId xmlns:a16="http://schemas.microsoft.com/office/drawing/2014/main" id="{C327EC6B-6BA6-4409-AE5A-BC3F535FAC2C}"/>
              </a:ext>
            </a:extLst>
          </p:cNvPr>
          <p:cNvSpPr/>
          <p:nvPr/>
        </p:nvSpPr>
        <p:spPr>
          <a:xfrm>
            <a:off x="266700" y="1367406"/>
            <a:ext cx="11391900" cy="4947669"/>
          </a:xfrm>
          <a:prstGeom prst="cube">
            <a:avLst>
              <a:gd name="adj" fmla="val 1205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252328"/>
            </a:solidFill>
            <a:extLst>
              <a:ext uri="{C807C97D-BFC1-408E-A445-0C87EB9F89A2}">
                <ask:lineSketchStyleProps xmlns:ask="http://schemas.microsoft.com/office/drawing/2018/sketchyshapes" sd="1092085218">
                  <a:custGeom>
                    <a:avLst/>
                    <a:gdLst>
                      <a:gd name="connsiteX0" fmla="*/ 0 w 5846013"/>
                      <a:gd name="connsiteY0" fmla="*/ 427537 h 1710146"/>
                      <a:gd name="connsiteX1" fmla="*/ 785679 w 5846013"/>
                      <a:gd name="connsiteY1" fmla="*/ 427537 h 1710146"/>
                      <a:gd name="connsiteX2" fmla="*/ 1462989 w 5846013"/>
                      <a:gd name="connsiteY2" fmla="*/ 427537 h 1710146"/>
                      <a:gd name="connsiteX3" fmla="*/ 2140298 w 5846013"/>
                      <a:gd name="connsiteY3" fmla="*/ 427537 h 1710146"/>
                      <a:gd name="connsiteX4" fmla="*/ 2709239 w 5846013"/>
                      <a:gd name="connsiteY4" fmla="*/ 427537 h 1710146"/>
                      <a:gd name="connsiteX5" fmla="*/ 3223994 w 5846013"/>
                      <a:gd name="connsiteY5" fmla="*/ 427537 h 1710146"/>
                      <a:gd name="connsiteX6" fmla="*/ 3847119 w 5846013"/>
                      <a:gd name="connsiteY6" fmla="*/ 427537 h 1710146"/>
                      <a:gd name="connsiteX7" fmla="*/ 4470244 w 5846013"/>
                      <a:gd name="connsiteY7" fmla="*/ 427537 h 1710146"/>
                      <a:gd name="connsiteX8" fmla="*/ 5418477 w 5846013"/>
                      <a:gd name="connsiteY8" fmla="*/ 427537 h 1710146"/>
                      <a:gd name="connsiteX9" fmla="*/ 5418477 w 5846013"/>
                      <a:gd name="connsiteY9" fmla="*/ 1081668 h 1710146"/>
                      <a:gd name="connsiteX10" fmla="*/ 5418477 w 5846013"/>
                      <a:gd name="connsiteY10" fmla="*/ 1710146 h 1710146"/>
                      <a:gd name="connsiteX11" fmla="*/ 4849537 w 5846013"/>
                      <a:gd name="connsiteY11" fmla="*/ 1710146 h 1710146"/>
                      <a:gd name="connsiteX12" fmla="*/ 4226412 w 5846013"/>
                      <a:gd name="connsiteY12" fmla="*/ 1710146 h 1710146"/>
                      <a:gd name="connsiteX13" fmla="*/ 3711657 w 5846013"/>
                      <a:gd name="connsiteY13" fmla="*/ 1710146 h 1710146"/>
                      <a:gd name="connsiteX14" fmla="*/ 3088532 w 5846013"/>
                      <a:gd name="connsiteY14" fmla="*/ 1710146 h 1710146"/>
                      <a:gd name="connsiteX15" fmla="*/ 2302853 w 5846013"/>
                      <a:gd name="connsiteY15" fmla="*/ 1710146 h 1710146"/>
                      <a:gd name="connsiteX16" fmla="*/ 1679728 w 5846013"/>
                      <a:gd name="connsiteY16" fmla="*/ 1710146 h 1710146"/>
                      <a:gd name="connsiteX17" fmla="*/ 894049 w 5846013"/>
                      <a:gd name="connsiteY17" fmla="*/ 1710146 h 1710146"/>
                      <a:gd name="connsiteX18" fmla="*/ 0 w 5846013"/>
                      <a:gd name="connsiteY18" fmla="*/ 1710146 h 1710146"/>
                      <a:gd name="connsiteX19" fmla="*/ 0 w 5846013"/>
                      <a:gd name="connsiteY19" fmla="*/ 1068842 h 1710146"/>
                      <a:gd name="connsiteX20" fmla="*/ 0 w 5846013"/>
                      <a:gd name="connsiteY20" fmla="*/ 427537 h 1710146"/>
                      <a:gd name="connsiteX0" fmla="*/ 5418477 w 5846013"/>
                      <a:gd name="connsiteY0" fmla="*/ 427537 h 1710146"/>
                      <a:gd name="connsiteX1" fmla="*/ 5846013 w 5846013"/>
                      <a:gd name="connsiteY1" fmla="*/ 0 h 1710146"/>
                      <a:gd name="connsiteX2" fmla="*/ 5846013 w 5846013"/>
                      <a:gd name="connsiteY2" fmla="*/ 615653 h 1710146"/>
                      <a:gd name="connsiteX3" fmla="*/ 5846013 w 5846013"/>
                      <a:gd name="connsiteY3" fmla="*/ 1282610 h 1710146"/>
                      <a:gd name="connsiteX4" fmla="*/ 5418477 w 5846013"/>
                      <a:gd name="connsiteY4" fmla="*/ 1710146 h 1710146"/>
                      <a:gd name="connsiteX5" fmla="*/ 5418477 w 5846013"/>
                      <a:gd name="connsiteY5" fmla="*/ 1043189 h 1710146"/>
                      <a:gd name="connsiteX6" fmla="*/ 5418477 w 5846013"/>
                      <a:gd name="connsiteY6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1213216 w 5846013"/>
                      <a:gd name="connsiteY2" fmla="*/ 0 h 1710146"/>
                      <a:gd name="connsiteX3" fmla="*/ 1998895 w 5846013"/>
                      <a:gd name="connsiteY3" fmla="*/ 0 h 1710146"/>
                      <a:gd name="connsiteX4" fmla="*/ 2730389 w 5846013"/>
                      <a:gd name="connsiteY4" fmla="*/ 0 h 1710146"/>
                      <a:gd name="connsiteX5" fmla="*/ 3407699 w 5846013"/>
                      <a:gd name="connsiteY5" fmla="*/ 0 h 1710146"/>
                      <a:gd name="connsiteX6" fmla="*/ 3922454 w 5846013"/>
                      <a:gd name="connsiteY6" fmla="*/ 0 h 1710146"/>
                      <a:gd name="connsiteX7" fmla="*/ 4437209 w 5846013"/>
                      <a:gd name="connsiteY7" fmla="*/ 0 h 1710146"/>
                      <a:gd name="connsiteX8" fmla="*/ 5222888 w 5846013"/>
                      <a:gd name="connsiteY8" fmla="*/ 0 h 1710146"/>
                      <a:gd name="connsiteX9" fmla="*/ 5846013 w 5846013"/>
                      <a:gd name="connsiteY9" fmla="*/ 0 h 1710146"/>
                      <a:gd name="connsiteX10" fmla="*/ 5418477 w 5846013"/>
                      <a:gd name="connsiteY10" fmla="*/ 427537 h 1710146"/>
                      <a:gd name="connsiteX11" fmla="*/ 4903722 w 5846013"/>
                      <a:gd name="connsiteY11" fmla="*/ 427537 h 1710146"/>
                      <a:gd name="connsiteX12" fmla="*/ 4280597 w 5846013"/>
                      <a:gd name="connsiteY12" fmla="*/ 427537 h 1710146"/>
                      <a:gd name="connsiteX13" fmla="*/ 3657472 w 5846013"/>
                      <a:gd name="connsiteY13" fmla="*/ 427537 h 1710146"/>
                      <a:gd name="connsiteX14" fmla="*/ 2925978 w 5846013"/>
                      <a:gd name="connsiteY14" fmla="*/ 427537 h 1710146"/>
                      <a:gd name="connsiteX15" fmla="*/ 2357037 w 5846013"/>
                      <a:gd name="connsiteY15" fmla="*/ 427537 h 1710146"/>
                      <a:gd name="connsiteX16" fmla="*/ 1788097 w 5846013"/>
                      <a:gd name="connsiteY16" fmla="*/ 427537 h 1710146"/>
                      <a:gd name="connsiteX17" fmla="*/ 1219157 w 5846013"/>
                      <a:gd name="connsiteY17" fmla="*/ 427537 h 1710146"/>
                      <a:gd name="connsiteX18" fmla="*/ 596032 w 5846013"/>
                      <a:gd name="connsiteY18" fmla="*/ 427537 h 1710146"/>
                      <a:gd name="connsiteX19" fmla="*/ 0 w 5846013"/>
                      <a:gd name="connsiteY19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942292 w 5846013"/>
                      <a:gd name="connsiteY2" fmla="*/ 0 h 1710146"/>
                      <a:gd name="connsiteX3" fmla="*/ 1457047 w 5846013"/>
                      <a:gd name="connsiteY3" fmla="*/ 0 h 1710146"/>
                      <a:gd name="connsiteX4" fmla="*/ 2134357 w 5846013"/>
                      <a:gd name="connsiteY4" fmla="*/ 0 h 1710146"/>
                      <a:gd name="connsiteX5" fmla="*/ 2649112 w 5846013"/>
                      <a:gd name="connsiteY5" fmla="*/ 0 h 1710146"/>
                      <a:gd name="connsiteX6" fmla="*/ 3218052 w 5846013"/>
                      <a:gd name="connsiteY6" fmla="*/ 0 h 1710146"/>
                      <a:gd name="connsiteX7" fmla="*/ 3841177 w 5846013"/>
                      <a:gd name="connsiteY7" fmla="*/ 0 h 1710146"/>
                      <a:gd name="connsiteX8" fmla="*/ 4626856 w 5846013"/>
                      <a:gd name="connsiteY8" fmla="*/ 0 h 1710146"/>
                      <a:gd name="connsiteX9" fmla="*/ 5141611 w 5846013"/>
                      <a:gd name="connsiteY9" fmla="*/ 0 h 1710146"/>
                      <a:gd name="connsiteX10" fmla="*/ 5846013 w 5846013"/>
                      <a:gd name="connsiteY10" fmla="*/ 0 h 1710146"/>
                      <a:gd name="connsiteX11" fmla="*/ 5846013 w 5846013"/>
                      <a:gd name="connsiteY11" fmla="*/ 654131 h 1710146"/>
                      <a:gd name="connsiteX12" fmla="*/ 5846013 w 5846013"/>
                      <a:gd name="connsiteY12" fmla="*/ 1282610 h 1710146"/>
                      <a:gd name="connsiteX13" fmla="*/ 5418477 w 5846013"/>
                      <a:gd name="connsiteY13" fmla="*/ 1710146 h 1710146"/>
                      <a:gd name="connsiteX14" fmla="*/ 4632798 w 5846013"/>
                      <a:gd name="connsiteY14" fmla="*/ 1710146 h 1710146"/>
                      <a:gd name="connsiteX15" fmla="*/ 3901303 w 5846013"/>
                      <a:gd name="connsiteY15" fmla="*/ 1710146 h 1710146"/>
                      <a:gd name="connsiteX16" fmla="*/ 3169809 w 5846013"/>
                      <a:gd name="connsiteY16" fmla="*/ 1710146 h 1710146"/>
                      <a:gd name="connsiteX17" fmla="*/ 2438315 w 5846013"/>
                      <a:gd name="connsiteY17" fmla="*/ 1710146 h 1710146"/>
                      <a:gd name="connsiteX18" fmla="*/ 1923559 w 5846013"/>
                      <a:gd name="connsiteY18" fmla="*/ 1710146 h 1710146"/>
                      <a:gd name="connsiteX19" fmla="*/ 1246250 w 5846013"/>
                      <a:gd name="connsiteY19" fmla="*/ 1710146 h 1710146"/>
                      <a:gd name="connsiteX20" fmla="*/ 0 w 5846013"/>
                      <a:gd name="connsiteY20" fmla="*/ 1710146 h 1710146"/>
                      <a:gd name="connsiteX21" fmla="*/ 0 w 5846013"/>
                      <a:gd name="connsiteY21" fmla="*/ 1068842 h 1710146"/>
                      <a:gd name="connsiteX22" fmla="*/ 0 w 5846013"/>
                      <a:gd name="connsiteY22" fmla="*/ 427537 h 1710146"/>
                      <a:gd name="connsiteX23" fmla="*/ 0 w 5846013"/>
                      <a:gd name="connsiteY23" fmla="*/ 427537 h 1710146"/>
                      <a:gd name="connsiteX24" fmla="*/ 677310 w 5846013"/>
                      <a:gd name="connsiteY24" fmla="*/ 427537 h 1710146"/>
                      <a:gd name="connsiteX25" fmla="*/ 1408804 w 5846013"/>
                      <a:gd name="connsiteY25" fmla="*/ 427537 h 1710146"/>
                      <a:gd name="connsiteX26" fmla="*/ 1923559 w 5846013"/>
                      <a:gd name="connsiteY26" fmla="*/ 427537 h 1710146"/>
                      <a:gd name="connsiteX27" fmla="*/ 2546684 w 5846013"/>
                      <a:gd name="connsiteY27" fmla="*/ 427537 h 1710146"/>
                      <a:gd name="connsiteX28" fmla="*/ 3278179 w 5846013"/>
                      <a:gd name="connsiteY28" fmla="*/ 427537 h 1710146"/>
                      <a:gd name="connsiteX29" fmla="*/ 3955488 w 5846013"/>
                      <a:gd name="connsiteY29" fmla="*/ 427537 h 1710146"/>
                      <a:gd name="connsiteX30" fmla="*/ 4632798 w 5846013"/>
                      <a:gd name="connsiteY30" fmla="*/ 427537 h 1710146"/>
                      <a:gd name="connsiteX31" fmla="*/ 5418477 w 5846013"/>
                      <a:gd name="connsiteY31" fmla="*/ 427537 h 1710146"/>
                      <a:gd name="connsiteX32" fmla="*/ 5846013 w 5846013"/>
                      <a:gd name="connsiteY32" fmla="*/ 0 h 1710146"/>
                      <a:gd name="connsiteX33" fmla="*/ 5418477 w 5846013"/>
                      <a:gd name="connsiteY33" fmla="*/ 427537 h 1710146"/>
                      <a:gd name="connsiteX34" fmla="*/ 5418477 w 5846013"/>
                      <a:gd name="connsiteY34" fmla="*/ 1094494 h 1710146"/>
                      <a:gd name="connsiteX35" fmla="*/ 5418477 w 5846013"/>
                      <a:gd name="connsiteY35" fmla="*/ 1710146 h 171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846013" h="1710146" stroke="0" extrusionOk="0">
                        <a:moveTo>
                          <a:pt x="0" y="427537"/>
                        </a:moveTo>
                        <a:cubicBezTo>
                          <a:pt x="232042" y="425017"/>
                          <a:pt x="495167" y="462020"/>
                          <a:pt x="785679" y="427537"/>
                        </a:cubicBezTo>
                        <a:cubicBezTo>
                          <a:pt x="1076191" y="393054"/>
                          <a:pt x="1182982" y="404973"/>
                          <a:pt x="1462989" y="427537"/>
                        </a:cubicBezTo>
                        <a:cubicBezTo>
                          <a:pt x="1742996" y="450102"/>
                          <a:pt x="1919686" y="406787"/>
                          <a:pt x="2140298" y="427537"/>
                        </a:cubicBezTo>
                        <a:cubicBezTo>
                          <a:pt x="2360910" y="448287"/>
                          <a:pt x="2453089" y="408800"/>
                          <a:pt x="2709239" y="427537"/>
                        </a:cubicBezTo>
                        <a:cubicBezTo>
                          <a:pt x="2965389" y="446274"/>
                          <a:pt x="3018939" y="433921"/>
                          <a:pt x="3223994" y="427537"/>
                        </a:cubicBezTo>
                        <a:cubicBezTo>
                          <a:pt x="3429049" y="421153"/>
                          <a:pt x="3590446" y="418608"/>
                          <a:pt x="3847119" y="427537"/>
                        </a:cubicBezTo>
                        <a:cubicBezTo>
                          <a:pt x="4103793" y="436466"/>
                          <a:pt x="4293292" y="401723"/>
                          <a:pt x="4470244" y="427537"/>
                        </a:cubicBezTo>
                        <a:cubicBezTo>
                          <a:pt x="4647197" y="453351"/>
                          <a:pt x="5166552" y="455337"/>
                          <a:pt x="5418477" y="427537"/>
                        </a:cubicBezTo>
                        <a:cubicBezTo>
                          <a:pt x="5444352" y="593350"/>
                          <a:pt x="5388630" y="908638"/>
                          <a:pt x="5418477" y="1081668"/>
                        </a:cubicBezTo>
                        <a:cubicBezTo>
                          <a:pt x="5448324" y="1254698"/>
                          <a:pt x="5442104" y="1451252"/>
                          <a:pt x="5418477" y="1710146"/>
                        </a:cubicBezTo>
                        <a:cubicBezTo>
                          <a:pt x="5290254" y="1683065"/>
                          <a:pt x="5092117" y="1693168"/>
                          <a:pt x="4849537" y="1710146"/>
                        </a:cubicBezTo>
                        <a:cubicBezTo>
                          <a:pt x="4606957" y="1727124"/>
                          <a:pt x="4364866" y="1723624"/>
                          <a:pt x="4226412" y="1710146"/>
                        </a:cubicBezTo>
                        <a:cubicBezTo>
                          <a:pt x="4087958" y="1696668"/>
                          <a:pt x="3845912" y="1692715"/>
                          <a:pt x="3711657" y="1710146"/>
                        </a:cubicBezTo>
                        <a:cubicBezTo>
                          <a:pt x="3577403" y="1727577"/>
                          <a:pt x="3216400" y="1702488"/>
                          <a:pt x="3088532" y="1710146"/>
                        </a:cubicBezTo>
                        <a:cubicBezTo>
                          <a:pt x="2960665" y="1717804"/>
                          <a:pt x="2594525" y="1678927"/>
                          <a:pt x="2302853" y="1710146"/>
                        </a:cubicBezTo>
                        <a:cubicBezTo>
                          <a:pt x="2011181" y="1741365"/>
                          <a:pt x="1956886" y="1721162"/>
                          <a:pt x="1679728" y="1710146"/>
                        </a:cubicBezTo>
                        <a:cubicBezTo>
                          <a:pt x="1402571" y="1699130"/>
                          <a:pt x="1057406" y="1731580"/>
                          <a:pt x="894049" y="1710146"/>
                        </a:cubicBezTo>
                        <a:cubicBezTo>
                          <a:pt x="730692" y="1688712"/>
                          <a:pt x="375520" y="1685004"/>
                          <a:pt x="0" y="1710146"/>
                        </a:cubicBezTo>
                        <a:cubicBezTo>
                          <a:pt x="10808" y="1465003"/>
                          <a:pt x="-27256" y="1386629"/>
                          <a:pt x="0" y="1068842"/>
                        </a:cubicBezTo>
                        <a:cubicBezTo>
                          <a:pt x="27256" y="751055"/>
                          <a:pt x="-26501" y="700979"/>
                          <a:pt x="0" y="427537"/>
                        </a:cubicBezTo>
                        <a:close/>
                      </a:path>
                      <a:path w="5846013" h="1710146" fill="darkenLess" stroke="0" extrusionOk="0">
                        <a:moveTo>
                          <a:pt x="5418477" y="427537"/>
                        </a:moveTo>
                        <a:cubicBezTo>
                          <a:pt x="5530070" y="297009"/>
                          <a:pt x="5726629" y="123400"/>
                          <a:pt x="5846013" y="0"/>
                        </a:cubicBezTo>
                        <a:cubicBezTo>
                          <a:pt x="5860963" y="218292"/>
                          <a:pt x="5828882" y="421244"/>
                          <a:pt x="5846013" y="615653"/>
                        </a:cubicBezTo>
                        <a:cubicBezTo>
                          <a:pt x="5863144" y="810062"/>
                          <a:pt x="5870753" y="1111883"/>
                          <a:pt x="5846013" y="1282610"/>
                        </a:cubicBezTo>
                        <a:cubicBezTo>
                          <a:pt x="5675465" y="1484820"/>
                          <a:pt x="5546399" y="1556993"/>
                          <a:pt x="5418477" y="1710146"/>
                        </a:cubicBezTo>
                        <a:cubicBezTo>
                          <a:pt x="5449300" y="1435597"/>
                          <a:pt x="5410439" y="1334196"/>
                          <a:pt x="5418477" y="1043189"/>
                        </a:cubicBezTo>
                        <a:cubicBezTo>
                          <a:pt x="5426515" y="752182"/>
                          <a:pt x="5431384" y="587497"/>
                          <a:pt x="5418477" y="427537"/>
                        </a:cubicBezTo>
                        <a:close/>
                      </a:path>
                      <a:path w="5846013" h="1710146" fill="lightenLess" stroke="0" extrusionOk="0">
                        <a:moveTo>
                          <a:pt x="0" y="427537"/>
                        </a:moveTo>
                        <a:cubicBezTo>
                          <a:pt x="123879" y="300175"/>
                          <a:pt x="273406" y="162150"/>
                          <a:pt x="427537" y="0"/>
                        </a:cubicBezTo>
                        <a:cubicBezTo>
                          <a:pt x="615020" y="32553"/>
                          <a:pt x="875572" y="-13971"/>
                          <a:pt x="1213216" y="0"/>
                        </a:cubicBezTo>
                        <a:cubicBezTo>
                          <a:pt x="1550860" y="13971"/>
                          <a:pt x="1684406" y="7954"/>
                          <a:pt x="1998895" y="0"/>
                        </a:cubicBezTo>
                        <a:cubicBezTo>
                          <a:pt x="2313384" y="-7954"/>
                          <a:pt x="2419760" y="11957"/>
                          <a:pt x="2730389" y="0"/>
                        </a:cubicBezTo>
                        <a:cubicBezTo>
                          <a:pt x="3041018" y="-11957"/>
                          <a:pt x="3226481" y="7271"/>
                          <a:pt x="3407699" y="0"/>
                        </a:cubicBezTo>
                        <a:cubicBezTo>
                          <a:pt x="3588917" y="-7271"/>
                          <a:pt x="3733892" y="955"/>
                          <a:pt x="3922454" y="0"/>
                        </a:cubicBezTo>
                        <a:cubicBezTo>
                          <a:pt x="4111016" y="-955"/>
                          <a:pt x="4294925" y="15322"/>
                          <a:pt x="4437209" y="0"/>
                        </a:cubicBezTo>
                        <a:cubicBezTo>
                          <a:pt x="4579494" y="-15322"/>
                          <a:pt x="4841239" y="-4945"/>
                          <a:pt x="5222888" y="0"/>
                        </a:cubicBezTo>
                        <a:cubicBezTo>
                          <a:pt x="5604537" y="4945"/>
                          <a:pt x="5683394" y="-26103"/>
                          <a:pt x="5846013" y="0"/>
                        </a:cubicBezTo>
                        <a:cubicBezTo>
                          <a:pt x="5654695" y="169246"/>
                          <a:pt x="5596952" y="221289"/>
                          <a:pt x="5418477" y="427537"/>
                        </a:cubicBezTo>
                        <a:cubicBezTo>
                          <a:pt x="5168172" y="403362"/>
                          <a:pt x="5102584" y="411387"/>
                          <a:pt x="4903722" y="427537"/>
                        </a:cubicBezTo>
                        <a:cubicBezTo>
                          <a:pt x="4704861" y="443687"/>
                          <a:pt x="4411314" y="433664"/>
                          <a:pt x="4280597" y="427537"/>
                        </a:cubicBezTo>
                        <a:cubicBezTo>
                          <a:pt x="4149880" y="421410"/>
                          <a:pt x="3797906" y="428818"/>
                          <a:pt x="3657472" y="427537"/>
                        </a:cubicBezTo>
                        <a:cubicBezTo>
                          <a:pt x="3517038" y="426256"/>
                          <a:pt x="3088293" y="423080"/>
                          <a:pt x="2925978" y="427537"/>
                        </a:cubicBezTo>
                        <a:cubicBezTo>
                          <a:pt x="2763663" y="431994"/>
                          <a:pt x="2535525" y="422924"/>
                          <a:pt x="2357037" y="427537"/>
                        </a:cubicBezTo>
                        <a:cubicBezTo>
                          <a:pt x="2178549" y="432150"/>
                          <a:pt x="1993308" y="439367"/>
                          <a:pt x="1788097" y="427537"/>
                        </a:cubicBezTo>
                        <a:cubicBezTo>
                          <a:pt x="1582886" y="415707"/>
                          <a:pt x="1363653" y="446077"/>
                          <a:pt x="1219157" y="427537"/>
                        </a:cubicBezTo>
                        <a:cubicBezTo>
                          <a:pt x="1074661" y="408997"/>
                          <a:pt x="882414" y="450738"/>
                          <a:pt x="596032" y="427537"/>
                        </a:cubicBezTo>
                        <a:cubicBezTo>
                          <a:pt x="309651" y="404336"/>
                          <a:pt x="161534" y="427860"/>
                          <a:pt x="0" y="427537"/>
                        </a:cubicBezTo>
                        <a:close/>
                      </a:path>
                      <a:path w="5846013" h="1710146" fill="none" extrusionOk="0">
                        <a:moveTo>
                          <a:pt x="0" y="427537"/>
                        </a:moveTo>
                        <a:cubicBezTo>
                          <a:pt x="161268" y="260565"/>
                          <a:pt x="282713" y="108008"/>
                          <a:pt x="427537" y="0"/>
                        </a:cubicBezTo>
                        <a:cubicBezTo>
                          <a:pt x="541244" y="24360"/>
                          <a:pt x="829274" y="20368"/>
                          <a:pt x="942292" y="0"/>
                        </a:cubicBezTo>
                        <a:cubicBezTo>
                          <a:pt x="1055310" y="-20368"/>
                          <a:pt x="1345973" y="-21096"/>
                          <a:pt x="1457047" y="0"/>
                        </a:cubicBezTo>
                        <a:cubicBezTo>
                          <a:pt x="1568121" y="21096"/>
                          <a:pt x="1869619" y="-11971"/>
                          <a:pt x="2134357" y="0"/>
                        </a:cubicBezTo>
                        <a:cubicBezTo>
                          <a:pt x="2399095" y="11971"/>
                          <a:pt x="2396507" y="10186"/>
                          <a:pt x="2649112" y="0"/>
                        </a:cubicBezTo>
                        <a:cubicBezTo>
                          <a:pt x="2901717" y="-10186"/>
                          <a:pt x="3089253" y="8836"/>
                          <a:pt x="3218052" y="0"/>
                        </a:cubicBezTo>
                        <a:cubicBezTo>
                          <a:pt x="3346851" y="-8836"/>
                          <a:pt x="3669965" y="-2795"/>
                          <a:pt x="3841177" y="0"/>
                        </a:cubicBezTo>
                        <a:cubicBezTo>
                          <a:pt x="4012390" y="2795"/>
                          <a:pt x="4440361" y="15540"/>
                          <a:pt x="4626856" y="0"/>
                        </a:cubicBezTo>
                        <a:cubicBezTo>
                          <a:pt x="4813351" y="-15540"/>
                          <a:pt x="4907367" y="-17850"/>
                          <a:pt x="5141611" y="0"/>
                        </a:cubicBezTo>
                        <a:cubicBezTo>
                          <a:pt x="5375855" y="17850"/>
                          <a:pt x="5556336" y="-17654"/>
                          <a:pt x="5846013" y="0"/>
                        </a:cubicBezTo>
                        <a:cubicBezTo>
                          <a:pt x="5873490" y="319178"/>
                          <a:pt x="5827248" y="410595"/>
                          <a:pt x="5846013" y="654131"/>
                        </a:cubicBezTo>
                        <a:cubicBezTo>
                          <a:pt x="5864778" y="897667"/>
                          <a:pt x="5837185" y="1087118"/>
                          <a:pt x="5846013" y="1282610"/>
                        </a:cubicBezTo>
                        <a:cubicBezTo>
                          <a:pt x="5753876" y="1378328"/>
                          <a:pt x="5605936" y="1537286"/>
                          <a:pt x="5418477" y="1710146"/>
                        </a:cubicBezTo>
                        <a:cubicBezTo>
                          <a:pt x="5081933" y="1745595"/>
                          <a:pt x="5010089" y="1739011"/>
                          <a:pt x="4632798" y="1710146"/>
                        </a:cubicBezTo>
                        <a:cubicBezTo>
                          <a:pt x="4255507" y="1681281"/>
                          <a:pt x="4225601" y="1728882"/>
                          <a:pt x="3901303" y="1710146"/>
                        </a:cubicBezTo>
                        <a:cubicBezTo>
                          <a:pt x="3577005" y="1691410"/>
                          <a:pt x="3526643" y="1744647"/>
                          <a:pt x="3169809" y="1710146"/>
                        </a:cubicBezTo>
                        <a:cubicBezTo>
                          <a:pt x="2812975" y="1675645"/>
                          <a:pt x="2600225" y="1690200"/>
                          <a:pt x="2438315" y="1710146"/>
                        </a:cubicBezTo>
                        <a:cubicBezTo>
                          <a:pt x="2276405" y="1730092"/>
                          <a:pt x="2082716" y="1713588"/>
                          <a:pt x="1923559" y="1710146"/>
                        </a:cubicBezTo>
                        <a:cubicBezTo>
                          <a:pt x="1764402" y="1706704"/>
                          <a:pt x="1484985" y="1721642"/>
                          <a:pt x="1246250" y="1710146"/>
                        </a:cubicBezTo>
                        <a:cubicBezTo>
                          <a:pt x="1007515" y="1698650"/>
                          <a:pt x="355388" y="1731589"/>
                          <a:pt x="0" y="1710146"/>
                        </a:cubicBezTo>
                        <a:cubicBezTo>
                          <a:pt x="-16776" y="1494618"/>
                          <a:pt x="20155" y="1300659"/>
                          <a:pt x="0" y="1068842"/>
                        </a:cubicBezTo>
                        <a:cubicBezTo>
                          <a:pt x="-20155" y="837025"/>
                          <a:pt x="-20872" y="657894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21930" y="416991"/>
                          <a:pt x="373387" y="434409"/>
                          <a:pt x="677310" y="427537"/>
                        </a:cubicBezTo>
                        <a:cubicBezTo>
                          <a:pt x="981233" y="420666"/>
                          <a:pt x="1252387" y="441797"/>
                          <a:pt x="1408804" y="427537"/>
                        </a:cubicBezTo>
                        <a:cubicBezTo>
                          <a:pt x="1565221" y="413277"/>
                          <a:pt x="1692916" y="444215"/>
                          <a:pt x="1923559" y="427537"/>
                        </a:cubicBezTo>
                        <a:cubicBezTo>
                          <a:pt x="2154203" y="410859"/>
                          <a:pt x="2367506" y="411049"/>
                          <a:pt x="2546684" y="427537"/>
                        </a:cubicBezTo>
                        <a:cubicBezTo>
                          <a:pt x="2725862" y="444025"/>
                          <a:pt x="2950527" y="393803"/>
                          <a:pt x="3278179" y="427537"/>
                        </a:cubicBezTo>
                        <a:cubicBezTo>
                          <a:pt x="3605832" y="461271"/>
                          <a:pt x="3772231" y="460249"/>
                          <a:pt x="3955488" y="427537"/>
                        </a:cubicBezTo>
                        <a:cubicBezTo>
                          <a:pt x="4138745" y="394825"/>
                          <a:pt x="4381383" y="397632"/>
                          <a:pt x="4632798" y="427537"/>
                        </a:cubicBezTo>
                        <a:cubicBezTo>
                          <a:pt x="4884213" y="457443"/>
                          <a:pt x="5089920" y="392350"/>
                          <a:pt x="5418477" y="427537"/>
                        </a:cubicBezTo>
                        <a:cubicBezTo>
                          <a:pt x="5546798" y="304934"/>
                          <a:pt x="5704059" y="140670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388732" y="585005"/>
                          <a:pt x="5407716" y="907037"/>
                          <a:pt x="5418477" y="1094494"/>
                        </a:cubicBezTo>
                        <a:cubicBezTo>
                          <a:pt x="5429238" y="1281951"/>
                          <a:pt x="5443025" y="1456079"/>
                          <a:pt x="5418477" y="1710146"/>
                        </a:cubicBezTo>
                      </a:path>
                      <a:path w="5846013" h="1710146" fill="none" stroke="0" extrusionOk="0">
                        <a:moveTo>
                          <a:pt x="0" y="427537"/>
                        </a:moveTo>
                        <a:cubicBezTo>
                          <a:pt x="177576" y="271593"/>
                          <a:pt x="344226" y="107209"/>
                          <a:pt x="427537" y="0"/>
                        </a:cubicBezTo>
                        <a:cubicBezTo>
                          <a:pt x="618001" y="-14394"/>
                          <a:pt x="850657" y="13421"/>
                          <a:pt x="996477" y="0"/>
                        </a:cubicBezTo>
                        <a:cubicBezTo>
                          <a:pt x="1142297" y="-13421"/>
                          <a:pt x="1551382" y="34927"/>
                          <a:pt x="1727971" y="0"/>
                        </a:cubicBezTo>
                        <a:cubicBezTo>
                          <a:pt x="1904560" y="-34927"/>
                          <a:pt x="2268329" y="-6348"/>
                          <a:pt x="2405281" y="0"/>
                        </a:cubicBezTo>
                        <a:cubicBezTo>
                          <a:pt x="2542233" y="6348"/>
                          <a:pt x="2785443" y="-9163"/>
                          <a:pt x="2974221" y="0"/>
                        </a:cubicBezTo>
                        <a:cubicBezTo>
                          <a:pt x="3162999" y="9163"/>
                          <a:pt x="3435861" y="-25681"/>
                          <a:pt x="3705715" y="0"/>
                        </a:cubicBezTo>
                        <a:cubicBezTo>
                          <a:pt x="3975569" y="25681"/>
                          <a:pt x="4066608" y="4602"/>
                          <a:pt x="4274655" y="0"/>
                        </a:cubicBezTo>
                        <a:cubicBezTo>
                          <a:pt x="4482702" y="-4602"/>
                          <a:pt x="4724980" y="-14370"/>
                          <a:pt x="4897780" y="0"/>
                        </a:cubicBezTo>
                        <a:cubicBezTo>
                          <a:pt x="5070581" y="14370"/>
                          <a:pt x="5413762" y="46550"/>
                          <a:pt x="5846013" y="0"/>
                        </a:cubicBezTo>
                        <a:cubicBezTo>
                          <a:pt x="5873060" y="159924"/>
                          <a:pt x="5855868" y="390324"/>
                          <a:pt x="5846013" y="615653"/>
                        </a:cubicBezTo>
                        <a:cubicBezTo>
                          <a:pt x="5836158" y="840982"/>
                          <a:pt x="5868905" y="996720"/>
                          <a:pt x="5846013" y="1282610"/>
                        </a:cubicBezTo>
                        <a:cubicBezTo>
                          <a:pt x="5648444" y="1448355"/>
                          <a:pt x="5583162" y="1525675"/>
                          <a:pt x="5418477" y="1710146"/>
                        </a:cubicBezTo>
                        <a:cubicBezTo>
                          <a:pt x="5275160" y="1690189"/>
                          <a:pt x="5074916" y="1697701"/>
                          <a:pt x="4903722" y="1710146"/>
                        </a:cubicBezTo>
                        <a:cubicBezTo>
                          <a:pt x="4732528" y="1722591"/>
                          <a:pt x="4533950" y="1733531"/>
                          <a:pt x="4172227" y="1710146"/>
                        </a:cubicBezTo>
                        <a:cubicBezTo>
                          <a:pt x="3810504" y="1686761"/>
                          <a:pt x="3782004" y="1731507"/>
                          <a:pt x="3549102" y="1710146"/>
                        </a:cubicBezTo>
                        <a:cubicBezTo>
                          <a:pt x="3316201" y="1688785"/>
                          <a:pt x="3211020" y="1694606"/>
                          <a:pt x="2980162" y="1710146"/>
                        </a:cubicBezTo>
                        <a:cubicBezTo>
                          <a:pt x="2749304" y="1725686"/>
                          <a:pt x="2674068" y="1699186"/>
                          <a:pt x="2465407" y="1710146"/>
                        </a:cubicBezTo>
                        <a:cubicBezTo>
                          <a:pt x="2256747" y="1721106"/>
                          <a:pt x="1891975" y="1743897"/>
                          <a:pt x="1679728" y="1710146"/>
                        </a:cubicBezTo>
                        <a:cubicBezTo>
                          <a:pt x="1467481" y="1676395"/>
                          <a:pt x="1261171" y="1716982"/>
                          <a:pt x="894049" y="1710146"/>
                        </a:cubicBezTo>
                        <a:cubicBezTo>
                          <a:pt x="526927" y="1703310"/>
                          <a:pt x="291760" y="1674290"/>
                          <a:pt x="0" y="1710146"/>
                        </a:cubicBezTo>
                        <a:cubicBezTo>
                          <a:pt x="9331" y="1570699"/>
                          <a:pt x="2410" y="1218270"/>
                          <a:pt x="0" y="1043189"/>
                        </a:cubicBezTo>
                        <a:cubicBezTo>
                          <a:pt x="-2410" y="868108"/>
                          <a:pt x="-7420" y="559926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69459" y="438547"/>
                          <a:pt x="610613" y="452038"/>
                          <a:pt x="785679" y="427537"/>
                        </a:cubicBezTo>
                        <a:cubicBezTo>
                          <a:pt x="960745" y="403036"/>
                          <a:pt x="1127883" y="427307"/>
                          <a:pt x="1462989" y="427537"/>
                        </a:cubicBezTo>
                        <a:cubicBezTo>
                          <a:pt x="1798095" y="427768"/>
                          <a:pt x="1955546" y="451198"/>
                          <a:pt x="2086114" y="427537"/>
                        </a:cubicBezTo>
                        <a:cubicBezTo>
                          <a:pt x="2216683" y="403876"/>
                          <a:pt x="2519778" y="395396"/>
                          <a:pt x="2817608" y="427537"/>
                        </a:cubicBezTo>
                        <a:cubicBezTo>
                          <a:pt x="3115438" y="459678"/>
                          <a:pt x="3207564" y="430172"/>
                          <a:pt x="3440733" y="427537"/>
                        </a:cubicBezTo>
                        <a:cubicBezTo>
                          <a:pt x="3673903" y="424902"/>
                          <a:pt x="3744469" y="442633"/>
                          <a:pt x="3955488" y="427537"/>
                        </a:cubicBezTo>
                        <a:cubicBezTo>
                          <a:pt x="4166507" y="412441"/>
                          <a:pt x="4453873" y="413144"/>
                          <a:pt x="4632798" y="427537"/>
                        </a:cubicBezTo>
                        <a:cubicBezTo>
                          <a:pt x="4811723" y="441931"/>
                          <a:pt x="5153956" y="437694"/>
                          <a:pt x="5418477" y="427537"/>
                        </a:cubicBezTo>
                        <a:cubicBezTo>
                          <a:pt x="5580093" y="276691"/>
                          <a:pt x="5638767" y="186597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407891" y="656667"/>
                          <a:pt x="5446936" y="762803"/>
                          <a:pt x="5418477" y="1056015"/>
                        </a:cubicBezTo>
                        <a:cubicBezTo>
                          <a:pt x="5390018" y="1349227"/>
                          <a:pt x="5412153" y="1417041"/>
                          <a:pt x="5418477" y="171014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SEERA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E3FF7-1AD0-4C30-92A2-4BA3DB96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57AC-2AB9-49E6-A12A-F933025D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F2A767BF-80EC-4669-8070-BD45CB1C24F3}"/>
              </a:ext>
            </a:extLst>
          </p:cNvPr>
          <p:cNvSpPr/>
          <p:nvPr/>
        </p:nvSpPr>
        <p:spPr>
          <a:xfrm>
            <a:off x="495803" y="2685608"/>
            <a:ext cx="1156970" cy="1442960"/>
          </a:xfrm>
          <a:prstGeom prst="chord">
            <a:avLst>
              <a:gd name="adj1" fmla="val 19596225"/>
              <a:gd name="adj2" fmla="val 16200000"/>
            </a:avLst>
          </a:prstGeom>
          <a:solidFill>
            <a:srgbClr val="0065A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F96C0-813B-454F-ADD2-B7354B3767F3}"/>
              </a:ext>
            </a:extLst>
          </p:cNvPr>
          <p:cNvGrpSpPr/>
          <p:nvPr/>
        </p:nvGrpSpPr>
        <p:grpSpPr>
          <a:xfrm>
            <a:off x="599359" y="2809742"/>
            <a:ext cx="956850" cy="1129499"/>
            <a:chOff x="599359" y="2809742"/>
            <a:chExt cx="956850" cy="1129499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EAB73892-5E06-4CBF-BFF2-B088F9333735}"/>
                </a:ext>
              </a:extLst>
            </p:cNvPr>
            <p:cNvSpPr/>
            <p:nvPr/>
          </p:nvSpPr>
          <p:spPr>
            <a:xfrm>
              <a:off x="926857" y="2809742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Speech Bubble: Rectangle 156">
              <a:extLst>
                <a:ext uri="{FF2B5EF4-FFF2-40B4-BE49-F238E27FC236}">
                  <a16:creationId xmlns:a16="http://schemas.microsoft.com/office/drawing/2014/main" id="{31B729F5-364D-4F2A-A72F-5F0DB391AAA2}"/>
                </a:ext>
              </a:extLst>
            </p:cNvPr>
            <p:cNvSpPr/>
            <p:nvPr/>
          </p:nvSpPr>
          <p:spPr>
            <a:xfrm>
              <a:off x="634074" y="3048199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Speech Bubble: Rectangle 176">
              <a:extLst>
                <a:ext uri="{FF2B5EF4-FFF2-40B4-BE49-F238E27FC236}">
                  <a16:creationId xmlns:a16="http://schemas.microsoft.com/office/drawing/2014/main" id="{6B6BF355-ECA2-490A-AA48-AD22A13F4CF8}"/>
                </a:ext>
              </a:extLst>
            </p:cNvPr>
            <p:cNvSpPr/>
            <p:nvPr/>
          </p:nvSpPr>
          <p:spPr>
            <a:xfrm>
              <a:off x="599359" y="339237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Speech Bubble: Rectangle 179">
              <a:extLst>
                <a:ext uri="{FF2B5EF4-FFF2-40B4-BE49-F238E27FC236}">
                  <a16:creationId xmlns:a16="http://schemas.microsoft.com/office/drawing/2014/main" id="{68F308A0-FDDF-4642-AF47-1E682FA7305B}"/>
                </a:ext>
              </a:extLst>
            </p:cNvPr>
            <p:cNvSpPr/>
            <p:nvPr/>
          </p:nvSpPr>
          <p:spPr>
            <a:xfrm>
              <a:off x="958077" y="311339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299A1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Speech Bubble: Rectangle 180">
              <a:extLst>
                <a:ext uri="{FF2B5EF4-FFF2-40B4-BE49-F238E27FC236}">
                  <a16:creationId xmlns:a16="http://schemas.microsoft.com/office/drawing/2014/main" id="{D3A05275-3AB8-4C3C-B1D8-9B2648CABD2C}"/>
                </a:ext>
              </a:extLst>
            </p:cNvPr>
            <p:cNvSpPr/>
            <p:nvPr/>
          </p:nvSpPr>
          <p:spPr>
            <a:xfrm>
              <a:off x="807658" y="370183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Speech Bubble: Rectangle 182">
              <a:extLst>
                <a:ext uri="{FF2B5EF4-FFF2-40B4-BE49-F238E27FC236}">
                  <a16:creationId xmlns:a16="http://schemas.microsoft.com/office/drawing/2014/main" id="{182E45E2-14BD-4462-9EA9-B5679C468E77}"/>
                </a:ext>
              </a:extLst>
            </p:cNvPr>
            <p:cNvSpPr/>
            <p:nvPr/>
          </p:nvSpPr>
          <p:spPr>
            <a:xfrm>
              <a:off x="964496" y="341322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Speech Bubble: Rectangle 184">
              <a:extLst>
                <a:ext uri="{FF2B5EF4-FFF2-40B4-BE49-F238E27FC236}">
                  <a16:creationId xmlns:a16="http://schemas.microsoft.com/office/drawing/2014/main" id="{E7057C9B-4A35-4C26-BC7E-549D73889596}"/>
                </a:ext>
              </a:extLst>
            </p:cNvPr>
            <p:cNvSpPr/>
            <p:nvPr/>
          </p:nvSpPr>
          <p:spPr>
            <a:xfrm>
              <a:off x="1268110" y="305217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Speech Bubble: Rectangle 185">
              <a:extLst>
                <a:ext uri="{FF2B5EF4-FFF2-40B4-BE49-F238E27FC236}">
                  <a16:creationId xmlns:a16="http://schemas.microsoft.com/office/drawing/2014/main" id="{4BAA905E-8D9B-4B8D-9AC4-2D17487DFEB7}"/>
                </a:ext>
              </a:extLst>
            </p:cNvPr>
            <p:cNvSpPr/>
            <p:nvPr/>
          </p:nvSpPr>
          <p:spPr>
            <a:xfrm>
              <a:off x="1314883" y="341274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Speech Bubble: Rectangle 186">
              <a:extLst>
                <a:ext uri="{FF2B5EF4-FFF2-40B4-BE49-F238E27FC236}">
                  <a16:creationId xmlns:a16="http://schemas.microsoft.com/office/drawing/2014/main" id="{EA829769-8C55-4B31-9BA6-1F8A12AA3CA5}"/>
                </a:ext>
              </a:extLst>
            </p:cNvPr>
            <p:cNvSpPr/>
            <p:nvPr/>
          </p:nvSpPr>
          <p:spPr>
            <a:xfrm>
              <a:off x="1133436" y="374607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40B8C8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BAE8D-723A-47D6-BA8B-1878D38D520A}"/>
              </a:ext>
            </a:extLst>
          </p:cNvPr>
          <p:cNvSpPr txBox="1"/>
          <p:nvPr/>
        </p:nvSpPr>
        <p:spPr>
          <a:xfrm rot="2300300">
            <a:off x="852408" y="2577264"/>
            <a:ext cx="11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rPr>
              <a:t>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  <a:ea typeface="MingLiU-ExtB" panose="02020500000000000000" pitchFamily="18" charset="-120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1F66AC5-43D2-4D12-AEAA-9A910C568A58}"/>
              </a:ext>
            </a:extLst>
          </p:cNvPr>
          <p:cNvSpPr/>
          <p:nvPr/>
        </p:nvSpPr>
        <p:spPr>
          <a:xfrm>
            <a:off x="1818128" y="3139940"/>
            <a:ext cx="108404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Topic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C8BEB-9C79-40BB-B877-36B4004348A8}"/>
              </a:ext>
            </a:extLst>
          </p:cNvPr>
          <p:cNvGrpSpPr/>
          <p:nvPr/>
        </p:nvGrpSpPr>
        <p:grpSpPr>
          <a:xfrm>
            <a:off x="2992204" y="3034177"/>
            <a:ext cx="1547841" cy="918545"/>
            <a:chOff x="2992204" y="3034177"/>
            <a:chExt cx="1547841" cy="918545"/>
          </a:xfrm>
        </p:grpSpPr>
        <p:sp>
          <p:nvSpPr>
            <p:cNvPr id="188" name="Speech Bubble: Rectangle 187">
              <a:extLst>
                <a:ext uri="{FF2B5EF4-FFF2-40B4-BE49-F238E27FC236}">
                  <a16:creationId xmlns:a16="http://schemas.microsoft.com/office/drawing/2014/main" id="{5C897CC4-EDEB-4BC8-B901-51C33F6B1BC7}"/>
                </a:ext>
              </a:extLst>
            </p:cNvPr>
            <p:cNvSpPr/>
            <p:nvPr/>
          </p:nvSpPr>
          <p:spPr>
            <a:xfrm>
              <a:off x="3703576" y="313598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DD4C7F8F-D26C-4527-9DEB-4E9370D12907}"/>
                </a:ext>
              </a:extLst>
            </p:cNvPr>
            <p:cNvSpPr/>
            <p:nvPr/>
          </p:nvSpPr>
          <p:spPr>
            <a:xfrm>
              <a:off x="3412810" y="313144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Speech Bubble: Rectangle 190">
              <a:extLst>
                <a:ext uri="{FF2B5EF4-FFF2-40B4-BE49-F238E27FC236}">
                  <a16:creationId xmlns:a16="http://schemas.microsoft.com/office/drawing/2014/main" id="{E8145D4B-D69F-4DA9-BC4E-E2304C268FDF}"/>
                </a:ext>
              </a:extLst>
            </p:cNvPr>
            <p:cNvSpPr/>
            <p:nvPr/>
          </p:nvSpPr>
          <p:spPr>
            <a:xfrm>
              <a:off x="3397694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Speech Bubble: Rectangle 192">
              <a:extLst>
                <a:ext uri="{FF2B5EF4-FFF2-40B4-BE49-F238E27FC236}">
                  <a16:creationId xmlns:a16="http://schemas.microsoft.com/office/drawing/2014/main" id="{72225294-CB9B-4C96-B1A3-B9D1890FC1FA}"/>
                </a:ext>
              </a:extLst>
            </p:cNvPr>
            <p:cNvSpPr/>
            <p:nvPr/>
          </p:nvSpPr>
          <p:spPr>
            <a:xfrm>
              <a:off x="3679763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Speech Bubble: Rectangle 193">
              <a:extLst>
                <a:ext uri="{FF2B5EF4-FFF2-40B4-BE49-F238E27FC236}">
                  <a16:creationId xmlns:a16="http://schemas.microsoft.com/office/drawing/2014/main" id="{8102E130-4C9E-43D5-97CB-4FFA8AAEE26F}"/>
                </a:ext>
              </a:extLst>
            </p:cNvPr>
            <p:cNvSpPr/>
            <p:nvPr/>
          </p:nvSpPr>
          <p:spPr>
            <a:xfrm>
              <a:off x="4298719" y="3411867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Speech Bubble: Rectangle 194">
              <a:extLst>
                <a:ext uri="{FF2B5EF4-FFF2-40B4-BE49-F238E27FC236}">
                  <a16:creationId xmlns:a16="http://schemas.microsoft.com/office/drawing/2014/main" id="{D6BC4F92-1A5D-4DA0-8676-D4283817AF53}"/>
                </a:ext>
              </a:extLst>
            </p:cNvPr>
            <p:cNvSpPr/>
            <p:nvPr/>
          </p:nvSpPr>
          <p:spPr>
            <a:xfrm>
              <a:off x="3998110" y="3693980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Speech Bubble: Rectangle 195">
              <a:extLst>
                <a:ext uri="{FF2B5EF4-FFF2-40B4-BE49-F238E27FC236}">
                  <a16:creationId xmlns:a16="http://schemas.microsoft.com/office/drawing/2014/main" id="{5B64839E-85D8-479B-9277-687748519B1E}"/>
                </a:ext>
              </a:extLst>
            </p:cNvPr>
            <p:cNvSpPr/>
            <p:nvPr/>
          </p:nvSpPr>
          <p:spPr>
            <a:xfrm>
              <a:off x="3403769" y="340335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Speech Bubble: Rectangle 196">
              <a:extLst>
                <a:ext uri="{FF2B5EF4-FFF2-40B4-BE49-F238E27FC236}">
                  <a16:creationId xmlns:a16="http://schemas.microsoft.com/office/drawing/2014/main" id="{C329F9DF-3DFF-450B-8601-C7825A12191A}"/>
                </a:ext>
              </a:extLst>
            </p:cNvPr>
            <p:cNvSpPr/>
            <p:nvPr/>
          </p:nvSpPr>
          <p:spPr>
            <a:xfrm>
              <a:off x="3709651" y="341624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Speech Bubble: Rectangle 197">
              <a:extLst>
                <a:ext uri="{FF2B5EF4-FFF2-40B4-BE49-F238E27FC236}">
                  <a16:creationId xmlns:a16="http://schemas.microsoft.com/office/drawing/2014/main" id="{C620EA7F-3485-4EFC-8CAF-EC1981092CF1}"/>
                </a:ext>
              </a:extLst>
            </p:cNvPr>
            <p:cNvSpPr/>
            <p:nvPr/>
          </p:nvSpPr>
          <p:spPr>
            <a:xfrm>
              <a:off x="4004185" y="341186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DF9070F-48DA-4D92-A0B4-0A660A85BD4D}"/>
                </a:ext>
              </a:extLst>
            </p:cNvPr>
            <p:cNvSpPr txBox="1"/>
            <p:nvPr/>
          </p:nvSpPr>
          <p:spPr>
            <a:xfrm>
              <a:off x="2998829" y="3034177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T1: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757C972-807D-4C48-B8B3-035618568228}"/>
                </a:ext>
              </a:extLst>
            </p:cNvPr>
            <p:cNvSpPr txBox="1"/>
            <p:nvPr/>
          </p:nvSpPr>
          <p:spPr>
            <a:xfrm>
              <a:off x="2992204" y="3314452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T2: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A9B9884-F223-4C0D-8778-0B99ECFC21C3}"/>
                </a:ext>
              </a:extLst>
            </p:cNvPr>
            <p:cNvSpPr txBox="1"/>
            <p:nvPr/>
          </p:nvSpPr>
          <p:spPr>
            <a:xfrm>
              <a:off x="2992204" y="3583390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T3: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A0613-4FCB-498F-BD2F-69FF41D9B975}"/>
              </a:ext>
            </a:extLst>
          </p:cNvPr>
          <p:cNvCxnSpPr>
            <a:stCxn id="202" idx="1"/>
            <a:endCxn id="188" idx="3"/>
          </p:cNvCxnSpPr>
          <p:nvPr/>
        </p:nvCxnSpPr>
        <p:spPr>
          <a:xfrm flipH="1">
            <a:off x="3944902" y="2980432"/>
            <a:ext cx="914820" cy="25213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C9FBF7D-C22B-4488-88FB-BD14ACA1CC80}"/>
              </a:ext>
            </a:extLst>
          </p:cNvPr>
          <p:cNvCxnSpPr>
            <a:cxnSpLocks/>
            <a:stCxn id="204" idx="1"/>
            <a:endCxn id="194" idx="3"/>
          </p:cNvCxnSpPr>
          <p:nvPr/>
        </p:nvCxnSpPr>
        <p:spPr>
          <a:xfrm flipH="1" flipV="1">
            <a:off x="4540045" y="3508450"/>
            <a:ext cx="319677" cy="3856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69DAF93-4DAC-4CD5-B210-961CCAE78F68}"/>
              </a:ext>
            </a:extLst>
          </p:cNvPr>
          <p:cNvCxnSpPr>
            <a:cxnSpLocks/>
            <a:stCxn id="203" idx="1"/>
            <a:endCxn id="188" idx="3"/>
          </p:cNvCxnSpPr>
          <p:nvPr/>
        </p:nvCxnSpPr>
        <p:spPr>
          <a:xfrm flipH="1" flipV="1">
            <a:off x="3944902" y="3232571"/>
            <a:ext cx="914820" cy="227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472A672-07B6-42F1-A4E1-E849B21E336A}"/>
              </a:ext>
            </a:extLst>
          </p:cNvPr>
          <p:cNvCxnSpPr>
            <a:cxnSpLocks/>
            <a:stCxn id="202" idx="1"/>
            <a:endCxn id="194" idx="3"/>
          </p:cNvCxnSpPr>
          <p:nvPr/>
        </p:nvCxnSpPr>
        <p:spPr>
          <a:xfrm flipH="1">
            <a:off x="4540045" y="2980432"/>
            <a:ext cx="319677" cy="5280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5F3B9C0-D5C0-40ED-B8FC-19E8124B7B31}"/>
              </a:ext>
            </a:extLst>
          </p:cNvPr>
          <p:cNvCxnSpPr>
            <a:cxnSpLocks/>
            <a:stCxn id="204" idx="1"/>
            <a:endCxn id="195" idx="3"/>
          </p:cNvCxnSpPr>
          <p:nvPr/>
        </p:nvCxnSpPr>
        <p:spPr>
          <a:xfrm flipH="1" flipV="1">
            <a:off x="4239436" y="3790563"/>
            <a:ext cx="620286" cy="1035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1437F41-2492-443F-9B06-FD9EB01F8A0D}"/>
              </a:ext>
            </a:extLst>
          </p:cNvPr>
          <p:cNvCxnSpPr>
            <a:cxnSpLocks/>
            <a:stCxn id="205" idx="1"/>
            <a:endCxn id="194" idx="3"/>
          </p:cNvCxnSpPr>
          <p:nvPr/>
        </p:nvCxnSpPr>
        <p:spPr>
          <a:xfrm flipH="1" flipV="1">
            <a:off x="4540045" y="3508450"/>
            <a:ext cx="319677" cy="6884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875CB2C-063A-4689-AB5F-FA2239724430}"/>
              </a:ext>
            </a:extLst>
          </p:cNvPr>
          <p:cNvCxnSpPr>
            <a:cxnSpLocks/>
            <a:stCxn id="205" idx="1"/>
            <a:endCxn id="195" idx="3"/>
          </p:cNvCxnSpPr>
          <p:nvPr/>
        </p:nvCxnSpPr>
        <p:spPr>
          <a:xfrm flipH="1" flipV="1">
            <a:off x="4239436" y="3790563"/>
            <a:ext cx="620286" cy="4063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A4D6E-B3BB-4A38-9BA1-BD839EFADF9A}"/>
              </a:ext>
            </a:extLst>
          </p:cNvPr>
          <p:cNvGrpSpPr/>
          <p:nvPr/>
        </p:nvGrpSpPr>
        <p:grpSpPr>
          <a:xfrm>
            <a:off x="4859722" y="2761930"/>
            <a:ext cx="437003" cy="1653505"/>
            <a:chOff x="4859722" y="2761930"/>
            <a:chExt cx="437003" cy="1653505"/>
          </a:xfrm>
        </p:grpSpPr>
        <p:pic>
          <p:nvPicPr>
            <p:cNvPr id="202" name="Graphic 201" descr="User outline">
              <a:extLst>
                <a:ext uri="{FF2B5EF4-FFF2-40B4-BE49-F238E27FC236}">
                  <a16:creationId xmlns:a16="http://schemas.microsoft.com/office/drawing/2014/main" id="{0F5BE115-335A-44EA-AD4B-07667B96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9722" y="2761930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3" name="Graphic 202" descr="User outline">
              <a:extLst>
                <a:ext uri="{FF2B5EF4-FFF2-40B4-BE49-F238E27FC236}">
                  <a16:creationId xmlns:a16="http://schemas.microsoft.com/office/drawing/2014/main" id="{64BD423A-D560-42A6-9A5F-5372E1B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03679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Graphic 203" descr="User outline">
              <a:extLst>
                <a:ext uri="{FF2B5EF4-FFF2-40B4-BE49-F238E27FC236}">
                  <a16:creationId xmlns:a16="http://schemas.microsoft.com/office/drawing/2014/main" id="{605BDD8F-0DB5-4ABD-9634-559DE1DE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675575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" name="Graphic 204" descr="User outline">
              <a:extLst>
                <a:ext uri="{FF2B5EF4-FFF2-40B4-BE49-F238E27FC236}">
                  <a16:creationId xmlns:a16="http://schemas.microsoft.com/office/drawing/2014/main" id="{D751B3CE-8AEE-43D1-83C8-7709F74B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978432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798208B2-6D74-4F36-AC90-BEA0095B7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98522"/>
              </p:ext>
            </p:extLst>
          </p:nvPr>
        </p:nvGraphicFramePr>
        <p:xfrm>
          <a:off x="5575392" y="2892302"/>
          <a:ext cx="2088315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5FB4-69EC-4011-BCD4-BB8F681BB870}"/>
              </a:ext>
            </a:extLst>
          </p:cNvPr>
          <p:cNvGrpSpPr/>
          <p:nvPr/>
        </p:nvGrpSpPr>
        <p:grpSpPr>
          <a:xfrm>
            <a:off x="9288184" y="2754438"/>
            <a:ext cx="1791955" cy="1674902"/>
            <a:chOff x="9072284" y="2754438"/>
            <a:chExt cx="1791955" cy="1674902"/>
          </a:xfrm>
        </p:grpSpPr>
        <p:pic>
          <p:nvPicPr>
            <p:cNvPr id="217" name="Graphic 216" descr="User outline">
              <a:extLst>
                <a:ext uri="{FF2B5EF4-FFF2-40B4-BE49-F238E27FC236}">
                  <a16:creationId xmlns:a16="http://schemas.microsoft.com/office/drawing/2014/main" id="{01704495-55A1-4735-8600-E3EE562D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2939201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8" name="Graphic 217" descr="User outline">
              <a:extLst>
                <a:ext uri="{FF2B5EF4-FFF2-40B4-BE49-F238E27FC236}">
                  <a16:creationId xmlns:a16="http://schemas.microsoft.com/office/drawing/2014/main" id="{A851A9FA-8C23-4735-9E2F-7CCF746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236" y="358037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9" name="Graphic 218" descr="User outline">
              <a:extLst>
                <a:ext uri="{FF2B5EF4-FFF2-40B4-BE49-F238E27FC236}">
                  <a16:creationId xmlns:a16="http://schemas.microsoft.com/office/drawing/2014/main" id="{0ACBAED8-F8E8-4FFA-90BD-2A875837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3992337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0" name="Graphic 219" descr="User outline">
              <a:extLst>
                <a:ext uri="{FF2B5EF4-FFF2-40B4-BE49-F238E27FC236}">
                  <a16:creationId xmlns:a16="http://schemas.microsoft.com/office/drawing/2014/main" id="{00B98B71-48F1-46BF-AFDD-C936D1EE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2284" y="3555334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A17EE72-B5AC-4904-B72B-AF10D0FD69BF}"/>
                </a:ext>
              </a:extLst>
            </p:cNvPr>
            <p:cNvCxnSpPr>
              <a:cxnSpLocks/>
              <a:stCxn id="217" idx="2"/>
              <a:endCxn id="219" idx="0"/>
            </p:cNvCxnSpPr>
            <p:nvPr/>
          </p:nvCxnSpPr>
          <p:spPr>
            <a:xfrm>
              <a:off x="9990233" y="3376204"/>
              <a:ext cx="0" cy="616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CA791A7-6500-4D3C-8063-CD0FEC555B48}"/>
                </a:ext>
              </a:extLst>
            </p:cNvPr>
            <p:cNvCxnSpPr>
              <a:cxnSpLocks/>
              <a:stCxn id="220" idx="3"/>
              <a:endCxn id="217" idx="2"/>
            </p:cNvCxnSpPr>
            <p:nvPr/>
          </p:nvCxnSpPr>
          <p:spPr>
            <a:xfrm flipV="1">
              <a:off x="9509287" y="3376204"/>
              <a:ext cx="480946" cy="397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0E0FACC-F892-4013-BF69-BB0797ECB5AD}"/>
                </a:ext>
              </a:extLst>
            </p:cNvPr>
            <p:cNvCxnSpPr>
              <a:cxnSpLocks/>
              <a:endCxn id="219" idx="3"/>
            </p:cNvCxnSpPr>
            <p:nvPr/>
          </p:nvCxnSpPr>
          <p:spPr>
            <a:xfrm flipH="1">
              <a:off x="10208734" y="3907889"/>
              <a:ext cx="262444" cy="302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F9C11C-61B5-44A3-B269-C2E38279B431}"/>
                </a:ext>
              </a:extLst>
            </p:cNvPr>
            <p:cNvCxnSpPr>
              <a:cxnSpLocks/>
              <a:stCxn id="217" idx="2"/>
              <a:endCxn id="218" idx="1"/>
            </p:cNvCxnSpPr>
            <p:nvPr/>
          </p:nvCxnSpPr>
          <p:spPr>
            <a:xfrm>
              <a:off x="9990233" y="3376204"/>
              <a:ext cx="437003" cy="42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9B6E966-58F1-4009-A1CB-0A8BAABC5684}"/>
                </a:ext>
              </a:extLst>
            </p:cNvPr>
            <p:cNvSpPr txBox="1"/>
            <p:nvPr/>
          </p:nvSpPr>
          <p:spPr>
            <a:xfrm>
              <a:off x="9796249" y="2754438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U1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9E1026-D743-4706-81DA-7B86CD6EFEB6}"/>
                </a:ext>
              </a:extLst>
            </p:cNvPr>
            <p:cNvSpPr txBox="1"/>
            <p:nvPr/>
          </p:nvSpPr>
          <p:spPr>
            <a:xfrm>
              <a:off x="9081130" y="337449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U2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42EE0DB4-DE5D-4779-AA4C-EF5D1C32F5B2}"/>
                </a:ext>
              </a:extLst>
            </p:cNvPr>
            <p:cNvSpPr txBox="1"/>
            <p:nvPr/>
          </p:nvSpPr>
          <p:spPr>
            <a:xfrm>
              <a:off x="10418390" y="341367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U3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5AF6809-BB83-432D-A179-8DEEE6ADD538}"/>
                </a:ext>
              </a:extLst>
            </p:cNvPr>
            <p:cNvSpPr txBox="1"/>
            <p:nvPr/>
          </p:nvSpPr>
          <p:spPr>
            <a:xfrm>
              <a:off x="9562460" y="3967293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U4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1" name="Cube 270">
            <a:extLst>
              <a:ext uri="{FF2B5EF4-FFF2-40B4-BE49-F238E27FC236}">
                <a16:creationId xmlns:a16="http://schemas.microsoft.com/office/drawing/2014/main" id="{9A13FD07-336F-43E2-AF83-6C52DC411DD8}"/>
              </a:ext>
            </a:extLst>
          </p:cNvPr>
          <p:cNvSpPr/>
          <p:nvPr/>
        </p:nvSpPr>
        <p:spPr>
          <a:xfrm>
            <a:off x="7936077" y="3243935"/>
            <a:ext cx="1137409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User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275" name="Cube 274">
            <a:extLst>
              <a:ext uri="{FF2B5EF4-FFF2-40B4-BE49-F238E27FC236}">
                <a16:creationId xmlns:a16="http://schemas.microsoft.com/office/drawing/2014/main" id="{AD81116E-2A12-4417-A1B6-F624330A23FF}"/>
              </a:ext>
            </a:extLst>
          </p:cNvPr>
          <p:cNvSpPr/>
          <p:nvPr/>
        </p:nvSpPr>
        <p:spPr>
          <a:xfrm>
            <a:off x="9359220" y="5117339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Graph Embedding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15" name="Table 25">
            <a:extLst>
              <a:ext uri="{FF2B5EF4-FFF2-40B4-BE49-F238E27FC236}">
                <a16:creationId xmlns:a16="http://schemas.microsoft.com/office/drawing/2014/main" id="{AE6F3596-A2D2-4037-B4C1-08CE595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86866"/>
              </p:ext>
            </p:extLst>
          </p:nvPr>
        </p:nvGraphicFramePr>
        <p:xfrm>
          <a:off x="6596743" y="4615984"/>
          <a:ext cx="2391472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6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466530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475861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  <a:gridCol w="432044">
                  <a:extLst>
                    <a:ext uri="{9D8B030D-6E8A-4147-A177-3AD203B41FA5}">
                      <a16:colId xmlns:a16="http://schemas.microsoft.com/office/drawing/2014/main" val="95043786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D4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567F2-746C-4FB2-8DBC-5BCFEC5AC57F}"/>
              </a:ext>
            </a:extLst>
          </p:cNvPr>
          <p:cNvGrpSpPr/>
          <p:nvPr/>
        </p:nvGrpSpPr>
        <p:grpSpPr>
          <a:xfrm>
            <a:off x="3429183" y="4600896"/>
            <a:ext cx="1583195" cy="1671340"/>
            <a:chOff x="3429183" y="4600896"/>
            <a:chExt cx="1583195" cy="16713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39A499-39FB-4064-8267-B5B93100431C}"/>
                </a:ext>
              </a:extLst>
            </p:cNvPr>
            <p:cNvGrpSpPr/>
            <p:nvPr/>
          </p:nvGrpSpPr>
          <p:grpSpPr>
            <a:xfrm>
              <a:off x="3803806" y="4645719"/>
              <a:ext cx="445849" cy="603709"/>
              <a:chOff x="3803806" y="4645719"/>
              <a:chExt cx="445849" cy="603709"/>
            </a:xfrm>
          </p:grpSpPr>
          <p:pic>
            <p:nvPicPr>
              <p:cNvPr id="319" name="Graphic 318" descr="User outline">
                <a:extLst>
                  <a:ext uri="{FF2B5EF4-FFF2-40B4-BE49-F238E27FC236}">
                    <a16:creationId xmlns:a16="http://schemas.microsoft.com/office/drawing/2014/main" id="{F28EEC9F-A00B-4A94-A497-AE456532B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12652" y="4812425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5FCAA9EF-8A6D-4C42-906D-0100B977C893}"/>
                  </a:ext>
                </a:extLst>
              </p:cNvPr>
              <p:cNvSpPr txBox="1"/>
              <p:nvPr/>
            </p:nvSpPr>
            <p:spPr>
              <a:xfrm>
                <a:off x="3803806" y="4645719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U3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ACB83E-E64F-4FD5-BAF4-9D80A17526B5}"/>
                </a:ext>
              </a:extLst>
            </p:cNvPr>
            <p:cNvGrpSpPr/>
            <p:nvPr/>
          </p:nvGrpSpPr>
          <p:grpSpPr>
            <a:xfrm>
              <a:off x="4318132" y="4693862"/>
              <a:ext cx="579615" cy="575503"/>
              <a:chOff x="4318132" y="4693862"/>
              <a:chExt cx="579615" cy="575503"/>
            </a:xfrm>
          </p:grpSpPr>
          <p:pic>
            <p:nvPicPr>
              <p:cNvPr id="320" name="Graphic 319" descr="User outline">
                <a:extLst>
                  <a:ext uri="{FF2B5EF4-FFF2-40B4-BE49-F238E27FC236}">
                    <a16:creationId xmlns:a16="http://schemas.microsoft.com/office/drawing/2014/main" id="{F22369B5-AA43-4D3C-A0C9-C4C86FA7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0744" y="4832362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F5BBE87-D116-46C5-9C6A-6F6994EB154D}"/>
                  </a:ext>
                </a:extLst>
              </p:cNvPr>
              <p:cNvSpPr txBox="1"/>
              <p:nvPr/>
            </p:nvSpPr>
            <p:spPr>
              <a:xfrm>
                <a:off x="4318132" y="4693862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U4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2D2E406-698F-4D3C-92DF-A0BCDF1E8C6F}"/>
                </a:ext>
              </a:extLst>
            </p:cNvPr>
            <p:cNvSpPr/>
            <p:nvPr/>
          </p:nvSpPr>
          <p:spPr>
            <a:xfrm rot="16700199">
              <a:off x="3911312" y="4301186"/>
              <a:ext cx="801355" cy="1400776"/>
            </a:xfrm>
            <a:custGeom>
              <a:avLst/>
              <a:gdLst>
                <a:gd name="connsiteX0" fmla="*/ 0 w 801355"/>
                <a:gd name="connsiteY0" fmla="*/ 700388 h 1400776"/>
                <a:gd name="connsiteX1" fmla="*/ 400678 w 801355"/>
                <a:gd name="connsiteY1" fmla="*/ 0 h 1400776"/>
                <a:gd name="connsiteX2" fmla="*/ 801356 w 801355"/>
                <a:gd name="connsiteY2" fmla="*/ 700388 h 1400776"/>
                <a:gd name="connsiteX3" fmla="*/ 400678 w 801355"/>
                <a:gd name="connsiteY3" fmla="*/ 1400776 h 1400776"/>
                <a:gd name="connsiteX4" fmla="*/ 0 w 801355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355" h="1400776" extrusionOk="0">
                  <a:moveTo>
                    <a:pt x="0" y="700388"/>
                  </a:moveTo>
                  <a:cubicBezTo>
                    <a:pt x="-35097" y="283683"/>
                    <a:pt x="145173" y="-11913"/>
                    <a:pt x="400678" y="0"/>
                  </a:cubicBezTo>
                  <a:cubicBezTo>
                    <a:pt x="607766" y="40243"/>
                    <a:pt x="711221" y="352220"/>
                    <a:pt x="801356" y="700388"/>
                  </a:cubicBezTo>
                  <a:cubicBezTo>
                    <a:pt x="773491" y="1067435"/>
                    <a:pt x="629499" y="1397998"/>
                    <a:pt x="400678" y="1400776"/>
                  </a:cubicBezTo>
                  <a:cubicBezTo>
                    <a:pt x="180578" y="1393010"/>
                    <a:pt x="20358" y="1093398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4A2BB8-DFD8-44CE-AF7D-08A0B88EDFC6}"/>
                </a:ext>
              </a:extLst>
            </p:cNvPr>
            <p:cNvGrpSpPr/>
            <p:nvPr/>
          </p:nvGrpSpPr>
          <p:grpSpPr>
            <a:xfrm>
              <a:off x="3698891" y="5512446"/>
              <a:ext cx="408703" cy="621766"/>
              <a:chOff x="3698891" y="5512446"/>
              <a:chExt cx="408703" cy="621766"/>
            </a:xfrm>
          </p:grpSpPr>
          <p:pic>
            <p:nvPicPr>
              <p:cNvPr id="318" name="Graphic 317" descr="User outline">
                <a:extLst>
                  <a:ext uri="{FF2B5EF4-FFF2-40B4-BE49-F238E27FC236}">
                    <a16:creationId xmlns:a16="http://schemas.microsoft.com/office/drawing/2014/main" id="{D6324A9F-57DD-44F4-BA19-D12A7097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98891" y="5697209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F0EF8A-E00F-4367-88AA-9D1BEBD3CDB9}"/>
                  </a:ext>
                </a:extLst>
              </p:cNvPr>
              <p:cNvSpPr txBox="1"/>
              <p:nvPr/>
            </p:nvSpPr>
            <p:spPr>
              <a:xfrm>
                <a:off x="3720603" y="5512446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U1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148131-389A-4398-AF22-2B0030D77DE0}"/>
                </a:ext>
              </a:extLst>
            </p:cNvPr>
            <p:cNvGrpSpPr/>
            <p:nvPr/>
          </p:nvGrpSpPr>
          <p:grpSpPr>
            <a:xfrm>
              <a:off x="4134741" y="5577679"/>
              <a:ext cx="394825" cy="617845"/>
              <a:chOff x="4134741" y="5577679"/>
              <a:chExt cx="394825" cy="617845"/>
            </a:xfrm>
          </p:grpSpPr>
          <p:pic>
            <p:nvPicPr>
              <p:cNvPr id="321" name="Graphic 320" descr="User outline">
                <a:extLst>
                  <a:ext uri="{FF2B5EF4-FFF2-40B4-BE49-F238E27FC236}">
                    <a16:creationId xmlns:a16="http://schemas.microsoft.com/office/drawing/2014/main" id="{691D7884-24E7-467B-BD42-34A44038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34741" y="5758521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BEB467CE-D39E-4050-A7FA-3B0F9540892C}"/>
                  </a:ext>
                </a:extLst>
              </p:cNvPr>
              <p:cNvSpPr txBox="1"/>
              <p:nvPr/>
            </p:nvSpPr>
            <p:spPr>
              <a:xfrm>
                <a:off x="4142575" y="5577679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U2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CE4DE7F-79FB-4658-B7BF-F8091FEE2D89}"/>
                </a:ext>
              </a:extLst>
            </p:cNvPr>
            <p:cNvSpPr/>
            <p:nvPr/>
          </p:nvSpPr>
          <p:spPr>
            <a:xfrm rot="16805526">
              <a:off x="3750606" y="5192883"/>
              <a:ext cx="757930" cy="1400776"/>
            </a:xfrm>
            <a:custGeom>
              <a:avLst/>
              <a:gdLst>
                <a:gd name="connsiteX0" fmla="*/ 0 w 757930"/>
                <a:gd name="connsiteY0" fmla="*/ 700388 h 1400776"/>
                <a:gd name="connsiteX1" fmla="*/ 378965 w 757930"/>
                <a:gd name="connsiteY1" fmla="*/ 0 h 1400776"/>
                <a:gd name="connsiteX2" fmla="*/ 757930 w 757930"/>
                <a:gd name="connsiteY2" fmla="*/ 700388 h 1400776"/>
                <a:gd name="connsiteX3" fmla="*/ 378965 w 757930"/>
                <a:gd name="connsiteY3" fmla="*/ 1400776 h 1400776"/>
                <a:gd name="connsiteX4" fmla="*/ 0 w 757930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930" h="1400776" extrusionOk="0">
                  <a:moveTo>
                    <a:pt x="0" y="700388"/>
                  </a:moveTo>
                  <a:cubicBezTo>
                    <a:pt x="-20914" y="295762"/>
                    <a:pt x="129249" y="-14072"/>
                    <a:pt x="378965" y="0"/>
                  </a:cubicBezTo>
                  <a:cubicBezTo>
                    <a:pt x="581444" y="19322"/>
                    <a:pt x="678108" y="347798"/>
                    <a:pt x="757930" y="700388"/>
                  </a:cubicBezTo>
                  <a:cubicBezTo>
                    <a:pt x="726719" y="1065061"/>
                    <a:pt x="596499" y="1397739"/>
                    <a:pt x="378965" y="1400776"/>
                  </a:cubicBezTo>
                  <a:cubicBezTo>
                    <a:pt x="174843" y="1366939"/>
                    <a:pt x="31884" y="1096906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8" name="Cube 337">
            <a:extLst>
              <a:ext uri="{FF2B5EF4-FFF2-40B4-BE49-F238E27FC236}">
                <a16:creationId xmlns:a16="http://schemas.microsoft.com/office/drawing/2014/main" id="{4A4A94A1-27A9-4FAA-AA9C-17A82DB6E9F4}"/>
              </a:ext>
            </a:extLst>
          </p:cNvPr>
          <p:cNvSpPr/>
          <p:nvPr/>
        </p:nvSpPr>
        <p:spPr>
          <a:xfrm>
            <a:off x="5189936" y="4975268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Community Prediction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64876B-9968-4C1C-8192-B22A5CDBD758}"/>
              </a:ext>
            </a:extLst>
          </p:cNvPr>
          <p:cNvSpPr txBox="1"/>
          <p:nvPr/>
        </p:nvSpPr>
        <p:spPr>
          <a:xfrm>
            <a:off x="5123696" y="2940974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U1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04C9F2-5201-4854-9B0C-369DC23B3ABC}"/>
              </a:ext>
            </a:extLst>
          </p:cNvPr>
          <p:cNvSpPr txBox="1"/>
          <p:nvPr/>
        </p:nvSpPr>
        <p:spPr>
          <a:xfrm>
            <a:off x="5125122" y="321752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U2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EBECEB-CFBD-4685-B960-77B27E098448}"/>
              </a:ext>
            </a:extLst>
          </p:cNvPr>
          <p:cNvSpPr txBox="1"/>
          <p:nvPr/>
        </p:nvSpPr>
        <p:spPr>
          <a:xfrm>
            <a:off x="5112894" y="385073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U3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7FE571-8AA1-4734-8B02-BEBDD72A87FD}"/>
              </a:ext>
            </a:extLst>
          </p:cNvPr>
          <p:cNvSpPr txBox="1"/>
          <p:nvPr/>
        </p:nvSpPr>
        <p:spPr>
          <a:xfrm>
            <a:off x="5112894" y="4152341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U4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7A8DBA-47AC-44AC-9326-ADC16EED2C88}"/>
              </a:ext>
            </a:extLst>
          </p:cNvPr>
          <p:cNvCxnSpPr>
            <a:stCxn id="176" idx="4"/>
            <a:endCxn id="275" idx="5"/>
          </p:cNvCxnSpPr>
          <p:nvPr/>
        </p:nvCxnSpPr>
        <p:spPr>
          <a:xfrm flipH="1">
            <a:off x="10621244" y="4139338"/>
            <a:ext cx="441162" cy="1263474"/>
          </a:xfrm>
          <a:prstGeom prst="curvedConnector3">
            <a:avLst>
              <a:gd name="adj1" fmla="val -10059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1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271" grpId="0" animBg="1"/>
      <p:bldP spid="275" grpId="0" animBg="1"/>
      <p:bldP spid="338" grpId="0" animBg="1"/>
      <p:bldP spid="86" grpId="0"/>
      <p:bldP spid="87" grpId="0"/>
      <p:bldP spid="88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7B41E-EF11-46AD-8119-74EB83EF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F9A30F6B-F1A5-4471-9103-923B6164CE70}"/>
              </a:ext>
            </a:extLst>
          </p:cNvPr>
          <p:cNvSpPr/>
          <p:nvPr/>
        </p:nvSpPr>
        <p:spPr>
          <a:xfrm>
            <a:off x="2408921" y="1406099"/>
            <a:ext cx="5624057" cy="4818532"/>
          </a:xfrm>
          <a:prstGeom prst="chord">
            <a:avLst>
              <a:gd name="adj1" fmla="val 18902639"/>
              <a:gd name="adj2" fmla="val 13463182"/>
            </a:avLst>
          </a:prstGeom>
          <a:solidFill>
            <a:srgbClr val="0065A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DA31D12B-B36D-48F3-932A-C10EB6510FA1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Graphic 52" descr="Document outline">
            <a:extLst>
              <a:ext uri="{FF2B5EF4-FFF2-40B4-BE49-F238E27FC236}">
                <a16:creationId xmlns:a16="http://schemas.microsoft.com/office/drawing/2014/main" id="{0DCB8089-EC1B-477E-B1AE-D410C7FB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061" y="1990287"/>
            <a:ext cx="914400" cy="914400"/>
          </a:xfrm>
          <a:prstGeom prst="rect">
            <a:avLst/>
          </a:prstGeom>
        </p:spPr>
      </p:pic>
      <p:pic>
        <p:nvPicPr>
          <p:cNvPr id="54" name="Graphic 53" descr="Document outline">
            <a:extLst>
              <a:ext uri="{FF2B5EF4-FFF2-40B4-BE49-F238E27FC236}">
                <a16:creationId xmlns:a16="http://schemas.microsoft.com/office/drawing/2014/main" id="{B6B1492E-8B5D-49A8-9C69-E085305DD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521" y="2285300"/>
            <a:ext cx="914400" cy="914400"/>
          </a:xfrm>
          <a:prstGeom prst="rect">
            <a:avLst/>
          </a:prstGeom>
        </p:spPr>
      </p:pic>
      <p:pic>
        <p:nvPicPr>
          <p:cNvPr id="55" name="Graphic 54" descr="Document outline">
            <a:extLst>
              <a:ext uri="{FF2B5EF4-FFF2-40B4-BE49-F238E27FC236}">
                <a16:creationId xmlns:a16="http://schemas.microsoft.com/office/drawing/2014/main" id="{8B6F20AD-EF03-4771-81CC-3DDB34A8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061" y="2742500"/>
            <a:ext cx="914400" cy="914400"/>
          </a:xfrm>
          <a:prstGeom prst="rect">
            <a:avLst/>
          </a:prstGeom>
        </p:spPr>
      </p:pic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08F57B9A-9F44-42DA-A34A-CD54F39B2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01" y="2157839"/>
            <a:ext cx="914400" cy="914400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22B78D12-D253-4BAE-8A7B-019D35293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01" y="2910052"/>
            <a:ext cx="914400" cy="914400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08EFFD4E-5872-4511-8A50-B635C659F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521" y="3037513"/>
            <a:ext cx="914400" cy="914400"/>
          </a:xfrm>
          <a:prstGeom prst="rect">
            <a:avLst/>
          </a:prstGeom>
        </p:spPr>
      </p:pic>
      <p:pic>
        <p:nvPicPr>
          <p:cNvPr id="59" name="Graphic 58" descr="Document outline">
            <a:extLst>
              <a:ext uri="{FF2B5EF4-FFF2-40B4-BE49-F238E27FC236}">
                <a16:creationId xmlns:a16="http://schemas.microsoft.com/office/drawing/2014/main" id="{BA481EC7-E531-4330-9B75-48F3CB0CD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061" y="3503101"/>
            <a:ext cx="914400" cy="914400"/>
          </a:xfrm>
          <a:prstGeom prst="rect">
            <a:avLst/>
          </a:prstGeom>
        </p:spPr>
      </p:pic>
      <p:pic>
        <p:nvPicPr>
          <p:cNvPr id="60" name="Graphic 59" descr="Document outline">
            <a:extLst>
              <a:ext uri="{FF2B5EF4-FFF2-40B4-BE49-F238E27FC236}">
                <a16:creationId xmlns:a16="http://schemas.microsoft.com/office/drawing/2014/main" id="{B69B5820-AD86-4779-B189-D02C40FE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01" y="3670653"/>
            <a:ext cx="914400" cy="914400"/>
          </a:xfrm>
          <a:prstGeom prst="rect">
            <a:avLst/>
          </a:prstGeom>
        </p:spPr>
      </p:pic>
      <p:pic>
        <p:nvPicPr>
          <p:cNvPr id="61" name="Graphic 60" descr="Document outline">
            <a:extLst>
              <a:ext uri="{FF2B5EF4-FFF2-40B4-BE49-F238E27FC236}">
                <a16:creationId xmlns:a16="http://schemas.microsoft.com/office/drawing/2014/main" id="{8F3F2DC2-7A66-4061-8A78-C2FCDA2F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794" y="3784361"/>
            <a:ext cx="914400" cy="914400"/>
          </a:xfrm>
          <a:prstGeom prst="rect">
            <a:avLst/>
          </a:prstGeom>
        </p:spPr>
      </p:pic>
      <p:pic>
        <p:nvPicPr>
          <p:cNvPr id="62" name="Graphic 61" descr="Document outline">
            <a:extLst>
              <a:ext uri="{FF2B5EF4-FFF2-40B4-BE49-F238E27FC236}">
                <a16:creationId xmlns:a16="http://schemas.microsoft.com/office/drawing/2014/main" id="{41977F83-93D8-451E-BDB1-92DCA1D33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334" y="4269067"/>
            <a:ext cx="914400" cy="914400"/>
          </a:xfrm>
          <a:prstGeom prst="rect">
            <a:avLst/>
          </a:prstGeom>
        </p:spPr>
      </p:pic>
      <p:pic>
        <p:nvPicPr>
          <p:cNvPr id="63" name="Graphic 62" descr="Document outline">
            <a:extLst>
              <a:ext uri="{FF2B5EF4-FFF2-40B4-BE49-F238E27FC236}">
                <a16:creationId xmlns:a16="http://schemas.microsoft.com/office/drawing/2014/main" id="{47F233FE-67A8-4532-99E4-C2328C0F7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01" y="4425077"/>
            <a:ext cx="914400" cy="914400"/>
          </a:xfrm>
          <a:prstGeom prst="rect">
            <a:avLst/>
          </a:prstGeom>
        </p:spPr>
      </p:pic>
      <p:pic>
        <p:nvPicPr>
          <p:cNvPr id="64" name="Graphic 63" descr="Document outline">
            <a:extLst>
              <a:ext uri="{FF2B5EF4-FFF2-40B4-BE49-F238E27FC236}">
                <a16:creationId xmlns:a16="http://schemas.microsoft.com/office/drawing/2014/main" id="{5638DBDF-5D1F-49C3-AAFE-BC38913B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794" y="4537501"/>
            <a:ext cx="914400" cy="914400"/>
          </a:xfrm>
          <a:prstGeom prst="rect">
            <a:avLst/>
          </a:prstGeom>
        </p:spPr>
      </p:pic>
      <p:pic>
        <p:nvPicPr>
          <p:cNvPr id="65" name="Graphic 64" descr="Document outline">
            <a:extLst>
              <a:ext uri="{FF2B5EF4-FFF2-40B4-BE49-F238E27FC236}">
                <a16:creationId xmlns:a16="http://schemas.microsoft.com/office/drawing/2014/main" id="{2FAD1964-4267-49C5-AC34-043C004E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334" y="5037344"/>
            <a:ext cx="914400" cy="914400"/>
          </a:xfrm>
          <a:prstGeom prst="rect">
            <a:avLst/>
          </a:prstGeom>
        </p:spPr>
      </p:pic>
      <p:pic>
        <p:nvPicPr>
          <p:cNvPr id="66" name="Graphic 65" descr="Document outline">
            <a:extLst>
              <a:ext uri="{FF2B5EF4-FFF2-40B4-BE49-F238E27FC236}">
                <a16:creationId xmlns:a16="http://schemas.microsoft.com/office/drawing/2014/main" id="{F1B75BBB-764B-43DF-970D-4758EC5F4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601" y="5170882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909F5E9-F281-4204-A573-8F3E13981A7F}"/>
              </a:ext>
            </a:extLst>
          </p:cNvPr>
          <p:cNvSpPr txBox="1"/>
          <p:nvPr/>
        </p:nvSpPr>
        <p:spPr>
          <a:xfrm>
            <a:off x="608240" y="164485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RAW 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Arrow: Pentagon 67">
            <a:extLst>
              <a:ext uri="{FF2B5EF4-FFF2-40B4-BE49-F238E27FC236}">
                <a16:creationId xmlns:a16="http://schemas.microsoft.com/office/drawing/2014/main" id="{010EF8D9-65DB-478D-8D4B-7983AFA909DA}"/>
              </a:ext>
            </a:extLst>
          </p:cNvPr>
          <p:cNvSpPr/>
          <p:nvPr/>
        </p:nvSpPr>
        <p:spPr>
          <a:xfrm>
            <a:off x="2637987" y="3593404"/>
            <a:ext cx="1352026" cy="40942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TAGME</a:t>
            </a:r>
            <a:endParaRPr lang="en-CA" dirty="0"/>
          </a:p>
        </p:txBody>
      </p:sp>
      <p:sp>
        <p:nvSpPr>
          <p:cNvPr id="69" name="Arrow: Pentagon 68">
            <a:extLst>
              <a:ext uri="{FF2B5EF4-FFF2-40B4-BE49-F238E27FC236}">
                <a16:creationId xmlns:a16="http://schemas.microsoft.com/office/drawing/2014/main" id="{B2104CF1-40C0-4FDC-82D2-6112C7C37318}"/>
              </a:ext>
            </a:extLst>
          </p:cNvPr>
          <p:cNvSpPr/>
          <p:nvPr/>
        </p:nvSpPr>
        <p:spPr>
          <a:xfrm>
            <a:off x="6539331" y="3593404"/>
            <a:ext cx="1352026" cy="40942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  <a:endParaRPr lang="en-CA" dirty="0"/>
          </a:p>
        </p:txBody>
      </p:sp>
      <p:pic>
        <p:nvPicPr>
          <p:cNvPr id="70" name="Graphic 69" descr="Document outline">
            <a:extLst>
              <a:ext uri="{FF2B5EF4-FFF2-40B4-BE49-F238E27FC236}">
                <a16:creationId xmlns:a16="http://schemas.microsoft.com/office/drawing/2014/main" id="{2D6FCECE-A202-4CC0-AD37-44171AFC1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3162" y="2231970"/>
            <a:ext cx="914400" cy="914400"/>
          </a:xfrm>
          <a:prstGeom prst="rect">
            <a:avLst/>
          </a:prstGeom>
        </p:spPr>
      </p:pic>
      <p:pic>
        <p:nvPicPr>
          <p:cNvPr id="71" name="Graphic 70" descr="Document outline">
            <a:extLst>
              <a:ext uri="{FF2B5EF4-FFF2-40B4-BE49-F238E27FC236}">
                <a16:creationId xmlns:a16="http://schemas.microsoft.com/office/drawing/2014/main" id="{EC7AAAC5-1632-48F0-A278-7DE2D63BB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1587" y="2457184"/>
            <a:ext cx="914400" cy="914400"/>
          </a:xfrm>
          <a:prstGeom prst="rect">
            <a:avLst/>
          </a:prstGeom>
        </p:spPr>
      </p:pic>
      <p:pic>
        <p:nvPicPr>
          <p:cNvPr id="72" name="Graphic 71" descr="Document outline">
            <a:extLst>
              <a:ext uri="{FF2B5EF4-FFF2-40B4-BE49-F238E27FC236}">
                <a16:creationId xmlns:a16="http://schemas.microsoft.com/office/drawing/2014/main" id="{4476BCCD-B11D-40E7-A6F7-7BCAA06DF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8127" y="3282219"/>
            <a:ext cx="914400" cy="914400"/>
          </a:xfrm>
          <a:prstGeom prst="rect">
            <a:avLst/>
          </a:prstGeom>
        </p:spPr>
      </p:pic>
      <p:pic>
        <p:nvPicPr>
          <p:cNvPr id="73" name="Graphic 72" descr="Document outline">
            <a:extLst>
              <a:ext uri="{FF2B5EF4-FFF2-40B4-BE49-F238E27FC236}">
                <a16:creationId xmlns:a16="http://schemas.microsoft.com/office/drawing/2014/main" id="{52B3135D-7937-401E-9948-87773BFAD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9702" y="2231970"/>
            <a:ext cx="914400" cy="914400"/>
          </a:xfrm>
          <a:prstGeom prst="rect">
            <a:avLst/>
          </a:prstGeom>
        </p:spPr>
      </p:pic>
      <p:pic>
        <p:nvPicPr>
          <p:cNvPr id="74" name="Graphic 73" descr="Document outline">
            <a:extLst>
              <a:ext uri="{FF2B5EF4-FFF2-40B4-BE49-F238E27FC236}">
                <a16:creationId xmlns:a16="http://schemas.microsoft.com/office/drawing/2014/main" id="{82DB38FD-E02B-4F97-99B5-BD34F29E5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4667" y="3282219"/>
            <a:ext cx="914400" cy="914400"/>
          </a:xfrm>
          <a:prstGeom prst="rect">
            <a:avLst/>
          </a:prstGeom>
        </p:spPr>
      </p:pic>
      <p:pic>
        <p:nvPicPr>
          <p:cNvPr id="75" name="Graphic 74" descr="Document outline">
            <a:extLst>
              <a:ext uri="{FF2B5EF4-FFF2-40B4-BE49-F238E27FC236}">
                <a16:creationId xmlns:a16="http://schemas.microsoft.com/office/drawing/2014/main" id="{027E4A31-1B1E-459B-A646-44330294E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5047" y="2457184"/>
            <a:ext cx="914400" cy="914400"/>
          </a:xfrm>
          <a:prstGeom prst="rect">
            <a:avLst/>
          </a:prstGeom>
        </p:spPr>
      </p:pic>
      <p:pic>
        <p:nvPicPr>
          <p:cNvPr id="76" name="Graphic 75" descr="Document outline">
            <a:extLst>
              <a:ext uri="{FF2B5EF4-FFF2-40B4-BE49-F238E27FC236}">
                <a16:creationId xmlns:a16="http://schemas.microsoft.com/office/drawing/2014/main" id="{00D2BC81-3D24-4933-912B-A1B513E33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8882" y="4786185"/>
            <a:ext cx="914400" cy="914400"/>
          </a:xfrm>
          <a:prstGeom prst="rect">
            <a:avLst/>
          </a:prstGeom>
        </p:spPr>
      </p:pic>
      <p:pic>
        <p:nvPicPr>
          <p:cNvPr id="77" name="Graphic 76" descr="Document outline">
            <a:extLst>
              <a:ext uri="{FF2B5EF4-FFF2-40B4-BE49-F238E27FC236}">
                <a16:creationId xmlns:a16="http://schemas.microsoft.com/office/drawing/2014/main" id="{A0F10766-F6BB-47CB-8469-52E94FAA9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3445" y="4394624"/>
            <a:ext cx="914400" cy="914400"/>
          </a:xfrm>
          <a:prstGeom prst="rect">
            <a:avLst/>
          </a:prstGeom>
        </p:spPr>
      </p:pic>
      <p:pic>
        <p:nvPicPr>
          <p:cNvPr id="78" name="Graphic 77" descr="Document outline">
            <a:extLst>
              <a:ext uri="{FF2B5EF4-FFF2-40B4-BE49-F238E27FC236}">
                <a16:creationId xmlns:a16="http://schemas.microsoft.com/office/drawing/2014/main" id="{EA1305B2-22B7-4F00-A6A6-CBFF8C74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206" y="4127853"/>
            <a:ext cx="914400" cy="914400"/>
          </a:xfrm>
          <a:prstGeom prst="rect">
            <a:avLst/>
          </a:prstGeom>
        </p:spPr>
      </p:pic>
      <p:pic>
        <p:nvPicPr>
          <p:cNvPr id="79" name="Graphic 78" descr="Document outline">
            <a:extLst>
              <a:ext uri="{FF2B5EF4-FFF2-40B4-BE49-F238E27FC236}">
                <a16:creationId xmlns:a16="http://schemas.microsoft.com/office/drawing/2014/main" id="{FFC40B52-8CC1-4503-AE2B-0A0562402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5746" y="4131831"/>
            <a:ext cx="914400" cy="914400"/>
          </a:xfrm>
          <a:prstGeom prst="rect">
            <a:avLst/>
          </a:prstGeom>
        </p:spPr>
      </p:pic>
      <p:pic>
        <p:nvPicPr>
          <p:cNvPr id="80" name="Graphic 79" descr="Document outline">
            <a:extLst>
              <a:ext uri="{FF2B5EF4-FFF2-40B4-BE49-F238E27FC236}">
                <a16:creationId xmlns:a16="http://schemas.microsoft.com/office/drawing/2014/main" id="{1DA59966-2C4A-4657-B187-57509DE1D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3912" y="5157958"/>
            <a:ext cx="914400" cy="914400"/>
          </a:xfrm>
          <a:prstGeom prst="rect">
            <a:avLst/>
          </a:prstGeom>
        </p:spPr>
      </p:pic>
      <p:pic>
        <p:nvPicPr>
          <p:cNvPr id="81" name="Graphic 80" descr="Document outline">
            <a:extLst>
              <a:ext uri="{FF2B5EF4-FFF2-40B4-BE49-F238E27FC236}">
                <a16:creationId xmlns:a16="http://schemas.microsoft.com/office/drawing/2014/main" id="{A90337DF-B364-490B-9E8F-A33A4C9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574" y="5243385"/>
            <a:ext cx="914400" cy="914400"/>
          </a:xfrm>
          <a:prstGeom prst="rect">
            <a:avLst/>
          </a:prstGeom>
        </p:spPr>
      </p:pic>
      <p:pic>
        <p:nvPicPr>
          <p:cNvPr id="82" name="Graphic 81" descr="Document outline">
            <a:extLst>
              <a:ext uri="{FF2B5EF4-FFF2-40B4-BE49-F238E27FC236}">
                <a16:creationId xmlns:a16="http://schemas.microsoft.com/office/drawing/2014/main" id="{03CE2C88-0D0B-46C3-9D47-9D508852D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6114" y="5243385"/>
            <a:ext cx="914400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BBAC916-D8D5-4DE7-BF96-80DBC27C679F}"/>
              </a:ext>
            </a:extLst>
          </p:cNvPr>
          <p:cNvSpPr txBox="1"/>
          <p:nvPr/>
        </p:nvSpPr>
        <p:spPr>
          <a:xfrm>
            <a:off x="3591714" y="164485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TAGME ANNOTATED 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4" name="Graphic 83" descr="Document outline">
            <a:extLst>
              <a:ext uri="{FF2B5EF4-FFF2-40B4-BE49-F238E27FC236}">
                <a16:creationId xmlns:a16="http://schemas.microsoft.com/office/drawing/2014/main" id="{1AF09B15-D789-4B5D-B009-70CC49048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7930" y="1990287"/>
            <a:ext cx="914400" cy="914400"/>
          </a:xfrm>
          <a:prstGeom prst="rect">
            <a:avLst/>
          </a:prstGeom>
        </p:spPr>
      </p:pic>
      <p:pic>
        <p:nvPicPr>
          <p:cNvPr id="85" name="Graphic 84" descr="Document outline">
            <a:extLst>
              <a:ext uri="{FF2B5EF4-FFF2-40B4-BE49-F238E27FC236}">
                <a16:creationId xmlns:a16="http://schemas.microsoft.com/office/drawing/2014/main" id="{9094A3E0-BF37-413A-966D-A85D3E74A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390" y="2285300"/>
            <a:ext cx="914400" cy="914400"/>
          </a:xfrm>
          <a:prstGeom prst="rect">
            <a:avLst/>
          </a:prstGeom>
        </p:spPr>
      </p:pic>
      <p:pic>
        <p:nvPicPr>
          <p:cNvPr id="86" name="Graphic 85" descr="Document outline">
            <a:extLst>
              <a:ext uri="{FF2B5EF4-FFF2-40B4-BE49-F238E27FC236}">
                <a16:creationId xmlns:a16="http://schemas.microsoft.com/office/drawing/2014/main" id="{2323BA7A-AD19-4618-A13D-555DC22FC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7930" y="2742500"/>
            <a:ext cx="914400" cy="914400"/>
          </a:xfrm>
          <a:prstGeom prst="rect">
            <a:avLst/>
          </a:prstGeom>
        </p:spPr>
      </p:pic>
      <p:pic>
        <p:nvPicPr>
          <p:cNvPr id="87" name="Graphic 86" descr="Document outline">
            <a:extLst>
              <a:ext uri="{FF2B5EF4-FFF2-40B4-BE49-F238E27FC236}">
                <a16:creationId xmlns:a16="http://schemas.microsoft.com/office/drawing/2014/main" id="{6CC130C8-E2D4-44D4-8E0E-0BF5FDEB5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4470" y="2157839"/>
            <a:ext cx="914400" cy="914400"/>
          </a:xfrm>
          <a:prstGeom prst="rect">
            <a:avLst/>
          </a:prstGeom>
        </p:spPr>
      </p:pic>
      <p:pic>
        <p:nvPicPr>
          <p:cNvPr id="88" name="Graphic 87" descr="Document outline">
            <a:extLst>
              <a:ext uri="{FF2B5EF4-FFF2-40B4-BE49-F238E27FC236}">
                <a16:creationId xmlns:a16="http://schemas.microsoft.com/office/drawing/2014/main" id="{7237CBF6-8555-408E-B6E4-D2C11D957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4470" y="2910052"/>
            <a:ext cx="914400" cy="914400"/>
          </a:xfrm>
          <a:prstGeom prst="rect">
            <a:avLst/>
          </a:prstGeom>
        </p:spPr>
      </p:pic>
      <p:pic>
        <p:nvPicPr>
          <p:cNvPr id="89" name="Graphic 88" descr="Document outline">
            <a:extLst>
              <a:ext uri="{FF2B5EF4-FFF2-40B4-BE49-F238E27FC236}">
                <a16:creationId xmlns:a16="http://schemas.microsoft.com/office/drawing/2014/main" id="{B95F27A3-C2EF-47D3-8E9A-AF1441BE4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390" y="3037513"/>
            <a:ext cx="914400" cy="914400"/>
          </a:xfrm>
          <a:prstGeom prst="rect">
            <a:avLst/>
          </a:prstGeom>
        </p:spPr>
      </p:pic>
      <p:pic>
        <p:nvPicPr>
          <p:cNvPr id="90" name="Graphic 89" descr="Document outline">
            <a:extLst>
              <a:ext uri="{FF2B5EF4-FFF2-40B4-BE49-F238E27FC236}">
                <a16:creationId xmlns:a16="http://schemas.microsoft.com/office/drawing/2014/main" id="{5A882C64-C405-4BBA-B09C-E1BE518A7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7930" y="3503101"/>
            <a:ext cx="914400" cy="914400"/>
          </a:xfrm>
          <a:prstGeom prst="rect">
            <a:avLst/>
          </a:prstGeom>
        </p:spPr>
      </p:pic>
      <p:pic>
        <p:nvPicPr>
          <p:cNvPr id="91" name="Graphic 90" descr="Document outline">
            <a:extLst>
              <a:ext uri="{FF2B5EF4-FFF2-40B4-BE49-F238E27FC236}">
                <a16:creationId xmlns:a16="http://schemas.microsoft.com/office/drawing/2014/main" id="{FB23A8F0-97C4-4516-AFE9-1DA561FF5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4470" y="3670653"/>
            <a:ext cx="914400" cy="914400"/>
          </a:xfrm>
          <a:prstGeom prst="rect">
            <a:avLst/>
          </a:prstGeom>
        </p:spPr>
      </p:pic>
      <p:pic>
        <p:nvPicPr>
          <p:cNvPr id="92" name="Graphic 91" descr="Document outline">
            <a:extLst>
              <a:ext uri="{FF2B5EF4-FFF2-40B4-BE49-F238E27FC236}">
                <a16:creationId xmlns:a16="http://schemas.microsoft.com/office/drawing/2014/main" id="{C91A2F9F-D5B2-4B0A-BAF6-BF17871F9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9663" y="3784361"/>
            <a:ext cx="914400" cy="914400"/>
          </a:xfrm>
          <a:prstGeom prst="rect">
            <a:avLst/>
          </a:prstGeom>
        </p:spPr>
      </p:pic>
      <p:pic>
        <p:nvPicPr>
          <p:cNvPr id="93" name="Graphic 92" descr="Document outline">
            <a:extLst>
              <a:ext uri="{FF2B5EF4-FFF2-40B4-BE49-F238E27FC236}">
                <a16:creationId xmlns:a16="http://schemas.microsoft.com/office/drawing/2014/main" id="{C5B3BE41-E775-4347-B097-D9BA50F51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6203" y="4269067"/>
            <a:ext cx="914400" cy="914400"/>
          </a:xfrm>
          <a:prstGeom prst="rect">
            <a:avLst/>
          </a:prstGeom>
        </p:spPr>
      </p:pic>
      <p:pic>
        <p:nvPicPr>
          <p:cNvPr id="94" name="Graphic 93" descr="Document outline">
            <a:extLst>
              <a:ext uri="{FF2B5EF4-FFF2-40B4-BE49-F238E27FC236}">
                <a16:creationId xmlns:a16="http://schemas.microsoft.com/office/drawing/2014/main" id="{BECE0263-695F-4CB5-AE0D-F8071B411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4470" y="4425077"/>
            <a:ext cx="914400" cy="914400"/>
          </a:xfrm>
          <a:prstGeom prst="rect">
            <a:avLst/>
          </a:prstGeom>
        </p:spPr>
      </p:pic>
      <p:pic>
        <p:nvPicPr>
          <p:cNvPr id="95" name="Graphic 94" descr="Document outline">
            <a:extLst>
              <a:ext uri="{FF2B5EF4-FFF2-40B4-BE49-F238E27FC236}">
                <a16:creationId xmlns:a16="http://schemas.microsoft.com/office/drawing/2014/main" id="{2CC9F192-FD21-4DD1-8F89-7FAB87870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9663" y="4537501"/>
            <a:ext cx="914400" cy="914400"/>
          </a:xfrm>
          <a:prstGeom prst="rect">
            <a:avLst/>
          </a:prstGeom>
        </p:spPr>
      </p:pic>
      <p:pic>
        <p:nvPicPr>
          <p:cNvPr id="96" name="Graphic 95" descr="Document outline">
            <a:extLst>
              <a:ext uri="{FF2B5EF4-FFF2-40B4-BE49-F238E27FC236}">
                <a16:creationId xmlns:a16="http://schemas.microsoft.com/office/drawing/2014/main" id="{D5B24B5E-8F6E-4791-B870-E6E1F6CE9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6203" y="5037344"/>
            <a:ext cx="914400" cy="914400"/>
          </a:xfrm>
          <a:prstGeom prst="rect">
            <a:avLst/>
          </a:prstGeom>
        </p:spPr>
      </p:pic>
      <p:pic>
        <p:nvPicPr>
          <p:cNvPr id="97" name="Graphic 96" descr="Document outline">
            <a:extLst>
              <a:ext uri="{FF2B5EF4-FFF2-40B4-BE49-F238E27FC236}">
                <a16:creationId xmlns:a16="http://schemas.microsoft.com/office/drawing/2014/main" id="{4E743DE7-AD43-4054-A6E1-4000BC65F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4470" y="5170882"/>
            <a:ext cx="914400" cy="914400"/>
          </a:xfrm>
          <a:prstGeom prst="rect">
            <a:avLst/>
          </a:prstGeom>
        </p:spPr>
      </p:pic>
      <p:sp>
        <p:nvSpPr>
          <p:cNvPr id="50" name="Title 4">
            <a:extLst>
              <a:ext uri="{FF2B5EF4-FFF2-40B4-BE49-F238E27FC236}">
                <a16:creationId xmlns:a16="http://schemas.microsoft.com/office/drawing/2014/main" id="{043DD632-A711-4AD7-BC51-EB861D0C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467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be 175">
            <a:extLst>
              <a:ext uri="{FF2B5EF4-FFF2-40B4-BE49-F238E27FC236}">
                <a16:creationId xmlns:a16="http://schemas.microsoft.com/office/drawing/2014/main" id="{C327EC6B-6BA6-4409-AE5A-BC3F535FAC2C}"/>
              </a:ext>
            </a:extLst>
          </p:cNvPr>
          <p:cNvSpPr/>
          <p:nvPr/>
        </p:nvSpPr>
        <p:spPr>
          <a:xfrm>
            <a:off x="266700" y="1367406"/>
            <a:ext cx="11391900" cy="4947669"/>
          </a:xfrm>
          <a:prstGeom prst="cube">
            <a:avLst>
              <a:gd name="adj" fmla="val 1205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252328"/>
            </a:solidFill>
            <a:extLst>
              <a:ext uri="{C807C97D-BFC1-408E-A445-0C87EB9F89A2}">
                <ask:lineSketchStyleProps xmlns:ask="http://schemas.microsoft.com/office/drawing/2018/sketchyshapes" sd="1092085218">
                  <a:custGeom>
                    <a:avLst/>
                    <a:gdLst>
                      <a:gd name="connsiteX0" fmla="*/ 0 w 5846013"/>
                      <a:gd name="connsiteY0" fmla="*/ 427537 h 1710146"/>
                      <a:gd name="connsiteX1" fmla="*/ 785679 w 5846013"/>
                      <a:gd name="connsiteY1" fmla="*/ 427537 h 1710146"/>
                      <a:gd name="connsiteX2" fmla="*/ 1462989 w 5846013"/>
                      <a:gd name="connsiteY2" fmla="*/ 427537 h 1710146"/>
                      <a:gd name="connsiteX3" fmla="*/ 2140298 w 5846013"/>
                      <a:gd name="connsiteY3" fmla="*/ 427537 h 1710146"/>
                      <a:gd name="connsiteX4" fmla="*/ 2709239 w 5846013"/>
                      <a:gd name="connsiteY4" fmla="*/ 427537 h 1710146"/>
                      <a:gd name="connsiteX5" fmla="*/ 3223994 w 5846013"/>
                      <a:gd name="connsiteY5" fmla="*/ 427537 h 1710146"/>
                      <a:gd name="connsiteX6" fmla="*/ 3847119 w 5846013"/>
                      <a:gd name="connsiteY6" fmla="*/ 427537 h 1710146"/>
                      <a:gd name="connsiteX7" fmla="*/ 4470244 w 5846013"/>
                      <a:gd name="connsiteY7" fmla="*/ 427537 h 1710146"/>
                      <a:gd name="connsiteX8" fmla="*/ 5418477 w 5846013"/>
                      <a:gd name="connsiteY8" fmla="*/ 427537 h 1710146"/>
                      <a:gd name="connsiteX9" fmla="*/ 5418477 w 5846013"/>
                      <a:gd name="connsiteY9" fmla="*/ 1081668 h 1710146"/>
                      <a:gd name="connsiteX10" fmla="*/ 5418477 w 5846013"/>
                      <a:gd name="connsiteY10" fmla="*/ 1710146 h 1710146"/>
                      <a:gd name="connsiteX11" fmla="*/ 4849537 w 5846013"/>
                      <a:gd name="connsiteY11" fmla="*/ 1710146 h 1710146"/>
                      <a:gd name="connsiteX12" fmla="*/ 4226412 w 5846013"/>
                      <a:gd name="connsiteY12" fmla="*/ 1710146 h 1710146"/>
                      <a:gd name="connsiteX13" fmla="*/ 3711657 w 5846013"/>
                      <a:gd name="connsiteY13" fmla="*/ 1710146 h 1710146"/>
                      <a:gd name="connsiteX14" fmla="*/ 3088532 w 5846013"/>
                      <a:gd name="connsiteY14" fmla="*/ 1710146 h 1710146"/>
                      <a:gd name="connsiteX15" fmla="*/ 2302853 w 5846013"/>
                      <a:gd name="connsiteY15" fmla="*/ 1710146 h 1710146"/>
                      <a:gd name="connsiteX16" fmla="*/ 1679728 w 5846013"/>
                      <a:gd name="connsiteY16" fmla="*/ 1710146 h 1710146"/>
                      <a:gd name="connsiteX17" fmla="*/ 894049 w 5846013"/>
                      <a:gd name="connsiteY17" fmla="*/ 1710146 h 1710146"/>
                      <a:gd name="connsiteX18" fmla="*/ 0 w 5846013"/>
                      <a:gd name="connsiteY18" fmla="*/ 1710146 h 1710146"/>
                      <a:gd name="connsiteX19" fmla="*/ 0 w 5846013"/>
                      <a:gd name="connsiteY19" fmla="*/ 1068842 h 1710146"/>
                      <a:gd name="connsiteX20" fmla="*/ 0 w 5846013"/>
                      <a:gd name="connsiteY20" fmla="*/ 427537 h 1710146"/>
                      <a:gd name="connsiteX0" fmla="*/ 5418477 w 5846013"/>
                      <a:gd name="connsiteY0" fmla="*/ 427537 h 1710146"/>
                      <a:gd name="connsiteX1" fmla="*/ 5846013 w 5846013"/>
                      <a:gd name="connsiteY1" fmla="*/ 0 h 1710146"/>
                      <a:gd name="connsiteX2" fmla="*/ 5846013 w 5846013"/>
                      <a:gd name="connsiteY2" fmla="*/ 615653 h 1710146"/>
                      <a:gd name="connsiteX3" fmla="*/ 5846013 w 5846013"/>
                      <a:gd name="connsiteY3" fmla="*/ 1282610 h 1710146"/>
                      <a:gd name="connsiteX4" fmla="*/ 5418477 w 5846013"/>
                      <a:gd name="connsiteY4" fmla="*/ 1710146 h 1710146"/>
                      <a:gd name="connsiteX5" fmla="*/ 5418477 w 5846013"/>
                      <a:gd name="connsiteY5" fmla="*/ 1043189 h 1710146"/>
                      <a:gd name="connsiteX6" fmla="*/ 5418477 w 5846013"/>
                      <a:gd name="connsiteY6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1213216 w 5846013"/>
                      <a:gd name="connsiteY2" fmla="*/ 0 h 1710146"/>
                      <a:gd name="connsiteX3" fmla="*/ 1998895 w 5846013"/>
                      <a:gd name="connsiteY3" fmla="*/ 0 h 1710146"/>
                      <a:gd name="connsiteX4" fmla="*/ 2730389 w 5846013"/>
                      <a:gd name="connsiteY4" fmla="*/ 0 h 1710146"/>
                      <a:gd name="connsiteX5" fmla="*/ 3407699 w 5846013"/>
                      <a:gd name="connsiteY5" fmla="*/ 0 h 1710146"/>
                      <a:gd name="connsiteX6" fmla="*/ 3922454 w 5846013"/>
                      <a:gd name="connsiteY6" fmla="*/ 0 h 1710146"/>
                      <a:gd name="connsiteX7" fmla="*/ 4437209 w 5846013"/>
                      <a:gd name="connsiteY7" fmla="*/ 0 h 1710146"/>
                      <a:gd name="connsiteX8" fmla="*/ 5222888 w 5846013"/>
                      <a:gd name="connsiteY8" fmla="*/ 0 h 1710146"/>
                      <a:gd name="connsiteX9" fmla="*/ 5846013 w 5846013"/>
                      <a:gd name="connsiteY9" fmla="*/ 0 h 1710146"/>
                      <a:gd name="connsiteX10" fmla="*/ 5418477 w 5846013"/>
                      <a:gd name="connsiteY10" fmla="*/ 427537 h 1710146"/>
                      <a:gd name="connsiteX11" fmla="*/ 4903722 w 5846013"/>
                      <a:gd name="connsiteY11" fmla="*/ 427537 h 1710146"/>
                      <a:gd name="connsiteX12" fmla="*/ 4280597 w 5846013"/>
                      <a:gd name="connsiteY12" fmla="*/ 427537 h 1710146"/>
                      <a:gd name="connsiteX13" fmla="*/ 3657472 w 5846013"/>
                      <a:gd name="connsiteY13" fmla="*/ 427537 h 1710146"/>
                      <a:gd name="connsiteX14" fmla="*/ 2925978 w 5846013"/>
                      <a:gd name="connsiteY14" fmla="*/ 427537 h 1710146"/>
                      <a:gd name="connsiteX15" fmla="*/ 2357037 w 5846013"/>
                      <a:gd name="connsiteY15" fmla="*/ 427537 h 1710146"/>
                      <a:gd name="connsiteX16" fmla="*/ 1788097 w 5846013"/>
                      <a:gd name="connsiteY16" fmla="*/ 427537 h 1710146"/>
                      <a:gd name="connsiteX17" fmla="*/ 1219157 w 5846013"/>
                      <a:gd name="connsiteY17" fmla="*/ 427537 h 1710146"/>
                      <a:gd name="connsiteX18" fmla="*/ 596032 w 5846013"/>
                      <a:gd name="connsiteY18" fmla="*/ 427537 h 1710146"/>
                      <a:gd name="connsiteX19" fmla="*/ 0 w 5846013"/>
                      <a:gd name="connsiteY19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942292 w 5846013"/>
                      <a:gd name="connsiteY2" fmla="*/ 0 h 1710146"/>
                      <a:gd name="connsiteX3" fmla="*/ 1457047 w 5846013"/>
                      <a:gd name="connsiteY3" fmla="*/ 0 h 1710146"/>
                      <a:gd name="connsiteX4" fmla="*/ 2134357 w 5846013"/>
                      <a:gd name="connsiteY4" fmla="*/ 0 h 1710146"/>
                      <a:gd name="connsiteX5" fmla="*/ 2649112 w 5846013"/>
                      <a:gd name="connsiteY5" fmla="*/ 0 h 1710146"/>
                      <a:gd name="connsiteX6" fmla="*/ 3218052 w 5846013"/>
                      <a:gd name="connsiteY6" fmla="*/ 0 h 1710146"/>
                      <a:gd name="connsiteX7" fmla="*/ 3841177 w 5846013"/>
                      <a:gd name="connsiteY7" fmla="*/ 0 h 1710146"/>
                      <a:gd name="connsiteX8" fmla="*/ 4626856 w 5846013"/>
                      <a:gd name="connsiteY8" fmla="*/ 0 h 1710146"/>
                      <a:gd name="connsiteX9" fmla="*/ 5141611 w 5846013"/>
                      <a:gd name="connsiteY9" fmla="*/ 0 h 1710146"/>
                      <a:gd name="connsiteX10" fmla="*/ 5846013 w 5846013"/>
                      <a:gd name="connsiteY10" fmla="*/ 0 h 1710146"/>
                      <a:gd name="connsiteX11" fmla="*/ 5846013 w 5846013"/>
                      <a:gd name="connsiteY11" fmla="*/ 654131 h 1710146"/>
                      <a:gd name="connsiteX12" fmla="*/ 5846013 w 5846013"/>
                      <a:gd name="connsiteY12" fmla="*/ 1282610 h 1710146"/>
                      <a:gd name="connsiteX13" fmla="*/ 5418477 w 5846013"/>
                      <a:gd name="connsiteY13" fmla="*/ 1710146 h 1710146"/>
                      <a:gd name="connsiteX14" fmla="*/ 4632798 w 5846013"/>
                      <a:gd name="connsiteY14" fmla="*/ 1710146 h 1710146"/>
                      <a:gd name="connsiteX15" fmla="*/ 3901303 w 5846013"/>
                      <a:gd name="connsiteY15" fmla="*/ 1710146 h 1710146"/>
                      <a:gd name="connsiteX16" fmla="*/ 3169809 w 5846013"/>
                      <a:gd name="connsiteY16" fmla="*/ 1710146 h 1710146"/>
                      <a:gd name="connsiteX17" fmla="*/ 2438315 w 5846013"/>
                      <a:gd name="connsiteY17" fmla="*/ 1710146 h 1710146"/>
                      <a:gd name="connsiteX18" fmla="*/ 1923559 w 5846013"/>
                      <a:gd name="connsiteY18" fmla="*/ 1710146 h 1710146"/>
                      <a:gd name="connsiteX19" fmla="*/ 1246250 w 5846013"/>
                      <a:gd name="connsiteY19" fmla="*/ 1710146 h 1710146"/>
                      <a:gd name="connsiteX20" fmla="*/ 0 w 5846013"/>
                      <a:gd name="connsiteY20" fmla="*/ 1710146 h 1710146"/>
                      <a:gd name="connsiteX21" fmla="*/ 0 w 5846013"/>
                      <a:gd name="connsiteY21" fmla="*/ 1068842 h 1710146"/>
                      <a:gd name="connsiteX22" fmla="*/ 0 w 5846013"/>
                      <a:gd name="connsiteY22" fmla="*/ 427537 h 1710146"/>
                      <a:gd name="connsiteX23" fmla="*/ 0 w 5846013"/>
                      <a:gd name="connsiteY23" fmla="*/ 427537 h 1710146"/>
                      <a:gd name="connsiteX24" fmla="*/ 677310 w 5846013"/>
                      <a:gd name="connsiteY24" fmla="*/ 427537 h 1710146"/>
                      <a:gd name="connsiteX25" fmla="*/ 1408804 w 5846013"/>
                      <a:gd name="connsiteY25" fmla="*/ 427537 h 1710146"/>
                      <a:gd name="connsiteX26" fmla="*/ 1923559 w 5846013"/>
                      <a:gd name="connsiteY26" fmla="*/ 427537 h 1710146"/>
                      <a:gd name="connsiteX27" fmla="*/ 2546684 w 5846013"/>
                      <a:gd name="connsiteY27" fmla="*/ 427537 h 1710146"/>
                      <a:gd name="connsiteX28" fmla="*/ 3278179 w 5846013"/>
                      <a:gd name="connsiteY28" fmla="*/ 427537 h 1710146"/>
                      <a:gd name="connsiteX29" fmla="*/ 3955488 w 5846013"/>
                      <a:gd name="connsiteY29" fmla="*/ 427537 h 1710146"/>
                      <a:gd name="connsiteX30" fmla="*/ 4632798 w 5846013"/>
                      <a:gd name="connsiteY30" fmla="*/ 427537 h 1710146"/>
                      <a:gd name="connsiteX31" fmla="*/ 5418477 w 5846013"/>
                      <a:gd name="connsiteY31" fmla="*/ 427537 h 1710146"/>
                      <a:gd name="connsiteX32" fmla="*/ 5846013 w 5846013"/>
                      <a:gd name="connsiteY32" fmla="*/ 0 h 1710146"/>
                      <a:gd name="connsiteX33" fmla="*/ 5418477 w 5846013"/>
                      <a:gd name="connsiteY33" fmla="*/ 427537 h 1710146"/>
                      <a:gd name="connsiteX34" fmla="*/ 5418477 w 5846013"/>
                      <a:gd name="connsiteY34" fmla="*/ 1094494 h 1710146"/>
                      <a:gd name="connsiteX35" fmla="*/ 5418477 w 5846013"/>
                      <a:gd name="connsiteY35" fmla="*/ 1710146 h 171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846013" h="1710146" stroke="0" extrusionOk="0">
                        <a:moveTo>
                          <a:pt x="0" y="427537"/>
                        </a:moveTo>
                        <a:cubicBezTo>
                          <a:pt x="232042" y="425017"/>
                          <a:pt x="495167" y="462020"/>
                          <a:pt x="785679" y="427537"/>
                        </a:cubicBezTo>
                        <a:cubicBezTo>
                          <a:pt x="1076191" y="393054"/>
                          <a:pt x="1182982" y="404973"/>
                          <a:pt x="1462989" y="427537"/>
                        </a:cubicBezTo>
                        <a:cubicBezTo>
                          <a:pt x="1742996" y="450102"/>
                          <a:pt x="1919686" y="406787"/>
                          <a:pt x="2140298" y="427537"/>
                        </a:cubicBezTo>
                        <a:cubicBezTo>
                          <a:pt x="2360910" y="448287"/>
                          <a:pt x="2453089" y="408800"/>
                          <a:pt x="2709239" y="427537"/>
                        </a:cubicBezTo>
                        <a:cubicBezTo>
                          <a:pt x="2965389" y="446274"/>
                          <a:pt x="3018939" y="433921"/>
                          <a:pt x="3223994" y="427537"/>
                        </a:cubicBezTo>
                        <a:cubicBezTo>
                          <a:pt x="3429049" y="421153"/>
                          <a:pt x="3590446" y="418608"/>
                          <a:pt x="3847119" y="427537"/>
                        </a:cubicBezTo>
                        <a:cubicBezTo>
                          <a:pt x="4103793" y="436466"/>
                          <a:pt x="4293292" y="401723"/>
                          <a:pt x="4470244" y="427537"/>
                        </a:cubicBezTo>
                        <a:cubicBezTo>
                          <a:pt x="4647197" y="453351"/>
                          <a:pt x="5166552" y="455337"/>
                          <a:pt x="5418477" y="427537"/>
                        </a:cubicBezTo>
                        <a:cubicBezTo>
                          <a:pt x="5444352" y="593350"/>
                          <a:pt x="5388630" y="908638"/>
                          <a:pt x="5418477" y="1081668"/>
                        </a:cubicBezTo>
                        <a:cubicBezTo>
                          <a:pt x="5448324" y="1254698"/>
                          <a:pt x="5442104" y="1451252"/>
                          <a:pt x="5418477" y="1710146"/>
                        </a:cubicBezTo>
                        <a:cubicBezTo>
                          <a:pt x="5290254" y="1683065"/>
                          <a:pt x="5092117" y="1693168"/>
                          <a:pt x="4849537" y="1710146"/>
                        </a:cubicBezTo>
                        <a:cubicBezTo>
                          <a:pt x="4606957" y="1727124"/>
                          <a:pt x="4364866" y="1723624"/>
                          <a:pt x="4226412" y="1710146"/>
                        </a:cubicBezTo>
                        <a:cubicBezTo>
                          <a:pt x="4087958" y="1696668"/>
                          <a:pt x="3845912" y="1692715"/>
                          <a:pt x="3711657" y="1710146"/>
                        </a:cubicBezTo>
                        <a:cubicBezTo>
                          <a:pt x="3577403" y="1727577"/>
                          <a:pt x="3216400" y="1702488"/>
                          <a:pt x="3088532" y="1710146"/>
                        </a:cubicBezTo>
                        <a:cubicBezTo>
                          <a:pt x="2960665" y="1717804"/>
                          <a:pt x="2594525" y="1678927"/>
                          <a:pt x="2302853" y="1710146"/>
                        </a:cubicBezTo>
                        <a:cubicBezTo>
                          <a:pt x="2011181" y="1741365"/>
                          <a:pt x="1956886" y="1721162"/>
                          <a:pt x="1679728" y="1710146"/>
                        </a:cubicBezTo>
                        <a:cubicBezTo>
                          <a:pt x="1402571" y="1699130"/>
                          <a:pt x="1057406" y="1731580"/>
                          <a:pt x="894049" y="1710146"/>
                        </a:cubicBezTo>
                        <a:cubicBezTo>
                          <a:pt x="730692" y="1688712"/>
                          <a:pt x="375520" y="1685004"/>
                          <a:pt x="0" y="1710146"/>
                        </a:cubicBezTo>
                        <a:cubicBezTo>
                          <a:pt x="10808" y="1465003"/>
                          <a:pt x="-27256" y="1386629"/>
                          <a:pt x="0" y="1068842"/>
                        </a:cubicBezTo>
                        <a:cubicBezTo>
                          <a:pt x="27256" y="751055"/>
                          <a:pt x="-26501" y="700979"/>
                          <a:pt x="0" y="427537"/>
                        </a:cubicBezTo>
                        <a:close/>
                      </a:path>
                      <a:path w="5846013" h="1710146" fill="darkenLess" stroke="0" extrusionOk="0">
                        <a:moveTo>
                          <a:pt x="5418477" y="427537"/>
                        </a:moveTo>
                        <a:cubicBezTo>
                          <a:pt x="5530070" y="297009"/>
                          <a:pt x="5726629" y="123400"/>
                          <a:pt x="5846013" y="0"/>
                        </a:cubicBezTo>
                        <a:cubicBezTo>
                          <a:pt x="5860963" y="218292"/>
                          <a:pt x="5828882" y="421244"/>
                          <a:pt x="5846013" y="615653"/>
                        </a:cubicBezTo>
                        <a:cubicBezTo>
                          <a:pt x="5863144" y="810062"/>
                          <a:pt x="5870753" y="1111883"/>
                          <a:pt x="5846013" y="1282610"/>
                        </a:cubicBezTo>
                        <a:cubicBezTo>
                          <a:pt x="5675465" y="1484820"/>
                          <a:pt x="5546399" y="1556993"/>
                          <a:pt x="5418477" y="1710146"/>
                        </a:cubicBezTo>
                        <a:cubicBezTo>
                          <a:pt x="5449300" y="1435597"/>
                          <a:pt x="5410439" y="1334196"/>
                          <a:pt x="5418477" y="1043189"/>
                        </a:cubicBezTo>
                        <a:cubicBezTo>
                          <a:pt x="5426515" y="752182"/>
                          <a:pt x="5431384" y="587497"/>
                          <a:pt x="5418477" y="427537"/>
                        </a:cubicBezTo>
                        <a:close/>
                      </a:path>
                      <a:path w="5846013" h="1710146" fill="lightenLess" stroke="0" extrusionOk="0">
                        <a:moveTo>
                          <a:pt x="0" y="427537"/>
                        </a:moveTo>
                        <a:cubicBezTo>
                          <a:pt x="123879" y="300175"/>
                          <a:pt x="273406" y="162150"/>
                          <a:pt x="427537" y="0"/>
                        </a:cubicBezTo>
                        <a:cubicBezTo>
                          <a:pt x="615020" y="32553"/>
                          <a:pt x="875572" y="-13971"/>
                          <a:pt x="1213216" y="0"/>
                        </a:cubicBezTo>
                        <a:cubicBezTo>
                          <a:pt x="1550860" y="13971"/>
                          <a:pt x="1684406" y="7954"/>
                          <a:pt x="1998895" y="0"/>
                        </a:cubicBezTo>
                        <a:cubicBezTo>
                          <a:pt x="2313384" y="-7954"/>
                          <a:pt x="2419760" y="11957"/>
                          <a:pt x="2730389" y="0"/>
                        </a:cubicBezTo>
                        <a:cubicBezTo>
                          <a:pt x="3041018" y="-11957"/>
                          <a:pt x="3226481" y="7271"/>
                          <a:pt x="3407699" y="0"/>
                        </a:cubicBezTo>
                        <a:cubicBezTo>
                          <a:pt x="3588917" y="-7271"/>
                          <a:pt x="3733892" y="955"/>
                          <a:pt x="3922454" y="0"/>
                        </a:cubicBezTo>
                        <a:cubicBezTo>
                          <a:pt x="4111016" y="-955"/>
                          <a:pt x="4294925" y="15322"/>
                          <a:pt x="4437209" y="0"/>
                        </a:cubicBezTo>
                        <a:cubicBezTo>
                          <a:pt x="4579494" y="-15322"/>
                          <a:pt x="4841239" y="-4945"/>
                          <a:pt x="5222888" y="0"/>
                        </a:cubicBezTo>
                        <a:cubicBezTo>
                          <a:pt x="5604537" y="4945"/>
                          <a:pt x="5683394" y="-26103"/>
                          <a:pt x="5846013" y="0"/>
                        </a:cubicBezTo>
                        <a:cubicBezTo>
                          <a:pt x="5654695" y="169246"/>
                          <a:pt x="5596952" y="221289"/>
                          <a:pt x="5418477" y="427537"/>
                        </a:cubicBezTo>
                        <a:cubicBezTo>
                          <a:pt x="5168172" y="403362"/>
                          <a:pt x="5102584" y="411387"/>
                          <a:pt x="4903722" y="427537"/>
                        </a:cubicBezTo>
                        <a:cubicBezTo>
                          <a:pt x="4704861" y="443687"/>
                          <a:pt x="4411314" y="433664"/>
                          <a:pt x="4280597" y="427537"/>
                        </a:cubicBezTo>
                        <a:cubicBezTo>
                          <a:pt x="4149880" y="421410"/>
                          <a:pt x="3797906" y="428818"/>
                          <a:pt x="3657472" y="427537"/>
                        </a:cubicBezTo>
                        <a:cubicBezTo>
                          <a:pt x="3517038" y="426256"/>
                          <a:pt x="3088293" y="423080"/>
                          <a:pt x="2925978" y="427537"/>
                        </a:cubicBezTo>
                        <a:cubicBezTo>
                          <a:pt x="2763663" y="431994"/>
                          <a:pt x="2535525" y="422924"/>
                          <a:pt x="2357037" y="427537"/>
                        </a:cubicBezTo>
                        <a:cubicBezTo>
                          <a:pt x="2178549" y="432150"/>
                          <a:pt x="1993308" y="439367"/>
                          <a:pt x="1788097" y="427537"/>
                        </a:cubicBezTo>
                        <a:cubicBezTo>
                          <a:pt x="1582886" y="415707"/>
                          <a:pt x="1363653" y="446077"/>
                          <a:pt x="1219157" y="427537"/>
                        </a:cubicBezTo>
                        <a:cubicBezTo>
                          <a:pt x="1074661" y="408997"/>
                          <a:pt x="882414" y="450738"/>
                          <a:pt x="596032" y="427537"/>
                        </a:cubicBezTo>
                        <a:cubicBezTo>
                          <a:pt x="309651" y="404336"/>
                          <a:pt x="161534" y="427860"/>
                          <a:pt x="0" y="427537"/>
                        </a:cubicBezTo>
                        <a:close/>
                      </a:path>
                      <a:path w="5846013" h="1710146" fill="none" extrusionOk="0">
                        <a:moveTo>
                          <a:pt x="0" y="427537"/>
                        </a:moveTo>
                        <a:cubicBezTo>
                          <a:pt x="161268" y="260565"/>
                          <a:pt x="282713" y="108008"/>
                          <a:pt x="427537" y="0"/>
                        </a:cubicBezTo>
                        <a:cubicBezTo>
                          <a:pt x="541244" y="24360"/>
                          <a:pt x="829274" y="20368"/>
                          <a:pt x="942292" y="0"/>
                        </a:cubicBezTo>
                        <a:cubicBezTo>
                          <a:pt x="1055310" y="-20368"/>
                          <a:pt x="1345973" y="-21096"/>
                          <a:pt x="1457047" y="0"/>
                        </a:cubicBezTo>
                        <a:cubicBezTo>
                          <a:pt x="1568121" y="21096"/>
                          <a:pt x="1869619" y="-11971"/>
                          <a:pt x="2134357" y="0"/>
                        </a:cubicBezTo>
                        <a:cubicBezTo>
                          <a:pt x="2399095" y="11971"/>
                          <a:pt x="2396507" y="10186"/>
                          <a:pt x="2649112" y="0"/>
                        </a:cubicBezTo>
                        <a:cubicBezTo>
                          <a:pt x="2901717" y="-10186"/>
                          <a:pt x="3089253" y="8836"/>
                          <a:pt x="3218052" y="0"/>
                        </a:cubicBezTo>
                        <a:cubicBezTo>
                          <a:pt x="3346851" y="-8836"/>
                          <a:pt x="3669965" y="-2795"/>
                          <a:pt x="3841177" y="0"/>
                        </a:cubicBezTo>
                        <a:cubicBezTo>
                          <a:pt x="4012390" y="2795"/>
                          <a:pt x="4440361" y="15540"/>
                          <a:pt x="4626856" y="0"/>
                        </a:cubicBezTo>
                        <a:cubicBezTo>
                          <a:pt x="4813351" y="-15540"/>
                          <a:pt x="4907367" y="-17850"/>
                          <a:pt x="5141611" y="0"/>
                        </a:cubicBezTo>
                        <a:cubicBezTo>
                          <a:pt x="5375855" y="17850"/>
                          <a:pt x="5556336" y="-17654"/>
                          <a:pt x="5846013" y="0"/>
                        </a:cubicBezTo>
                        <a:cubicBezTo>
                          <a:pt x="5873490" y="319178"/>
                          <a:pt x="5827248" y="410595"/>
                          <a:pt x="5846013" y="654131"/>
                        </a:cubicBezTo>
                        <a:cubicBezTo>
                          <a:pt x="5864778" y="897667"/>
                          <a:pt x="5837185" y="1087118"/>
                          <a:pt x="5846013" y="1282610"/>
                        </a:cubicBezTo>
                        <a:cubicBezTo>
                          <a:pt x="5753876" y="1378328"/>
                          <a:pt x="5605936" y="1537286"/>
                          <a:pt x="5418477" y="1710146"/>
                        </a:cubicBezTo>
                        <a:cubicBezTo>
                          <a:pt x="5081933" y="1745595"/>
                          <a:pt x="5010089" y="1739011"/>
                          <a:pt x="4632798" y="1710146"/>
                        </a:cubicBezTo>
                        <a:cubicBezTo>
                          <a:pt x="4255507" y="1681281"/>
                          <a:pt x="4225601" y="1728882"/>
                          <a:pt x="3901303" y="1710146"/>
                        </a:cubicBezTo>
                        <a:cubicBezTo>
                          <a:pt x="3577005" y="1691410"/>
                          <a:pt x="3526643" y="1744647"/>
                          <a:pt x="3169809" y="1710146"/>
                        </a:cubicBezTo>
                        <a:cubicBezTo>
                          <a:pt x="2812975" y="1675645"/>
                          <a:pt x="2600225" y="1690200"/>
                          <a:pt x="2438315" y="1710146"/>
                        </a:cubicBezTo>
                        <a:cubicBezTo>
                          <a:pt x="2276405" y="1730092"/>
                          <a:pt x="2082716" y="1713588"/>
                          <a:pt x="1923559" y="1710146"/>
                        </a:cubicBezTo>
                        <a:cubicBezTo>
                          <a:pt x="1764402" y="1706704"/>
                          <a:pt x="1484985" y="1721642"/>
                          <a:pt x="1246250" y="1710146"/>
                        </a:cubicBezTo>
                        <a:cubicBezTo>
                          <a:pt x="1007515" y="1698650"/>
                          <a:pt x="355388" y="1731589"/>
                          <a:pt x="0" y="1710146"/>
                        </a:cubicBezTo>
                        <a:cubicBezTo>
                          <a:pt x="-16776" y="1494618"/>
                          <a:pt x="20155" y="1300659"/>
                          <a:pt x="0" y="1068842"/>
                        </a:cubicBezTo>
                        <a:cubicBezTo>
                          <a:pt x="-20155" y="837025"/>
                          <a:pt x="-20872" y="657894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21930" y="416991"/>
                          <a:pt x="373387" y="434409"/>
                          <a:pt x="677310" y="427537"/>
                        </a:cubicBezTo>
                        <a:cubicBezTo>
                          <a:pt x="981233" y="420666"/>
                          <a:pt x="1252387" y="441797"/>
                          <a:pt x="1408804" y="427537"/>
                        </a:cubicBezTo>
                        <a:cubicBezTo>
                          <a:pt x="1565221" y="413277"/>
                          <a:pt x="1692916" y="444215"/>
                          <a:pt x="1923559" y="427537"/>
                        </a:cubicBezTo>
                        <a:cubicBezTo>
                          <a:pt x="2154203" y="410859"/>
                          <a:pt x="2367506" y="411049"/>
                          <a:pt x="2546684" y="427537"/>
                        </a:cubicBezTo>
                        <a:cubicBezTo>
                          <a:pt x="2725862" y="444025"/>
                          <a:pt x="2950527" y="393803"/>
                          <a:pt x="3278179" y="427537"/>
                        </a:cubicBezTo>
                        <a:cubicBezTo>
                          <a:pt x="3605832" y="461271"/>
                          <a:pt x="3772231" y="460249"/>
                          <a:pt x="3955488" y="427537"/>
                        </a:cubicBezTo>
                        <a:cubicBezTo>
                          <a:pt x="4138745" y="394825"/>
                          <a:pt x="4381383" y="397632"/>
                          <a:pt x="4632798" y="427537"/>
                        </a:cubicBezTo>
                        <a:cubicBezTo>
                          <a:pt x="4884213" y="457443"/>
                          <a:pt x="5089920" y="392350"/>
                          <a:pt x="5418477" y="427537"/>
                        </a:cubicBezTo>
                        <a:cubicBezTo>
                          <a:pt x="5546798" y="304934"/>
                          <a:pt x="5704059" y="140670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388732" y="585005"/>
                          <a:pt x="5407716" y="907037"/>
                          <a:pt x="5418477" y="1094494"/>
                        </a:cubicBezTo>
                        <a:cubicBezTo>
                          <a:pt x="5429238" y="1281951"/>
                          <a:pt x="5443025" y="1456079"/>
                          <a:pt x="5418477" y="1710146"/>
                        </a:cubicBezTo>
                      </a:path>
                      <a:path w="5846013" h="1710146" fill="none" stroke="0" extrusionOk="0">
                        <a:moveTo>
                          <a:pt x="0" y="427537"/>
                        </a:moveTo>
                        <a:cubicBezTo>
                          <a:pt x="177576" y="271593"/>
                          <a:pt x="344226" y="107209"/>
                          <a:pt x="427537" y="0"/>
                        </a:cubicBezTo>
                        <a:cubicBezTo>
                          <a:pt x="618001" y="-14394"/>
                          <a:pt x="850657" y="13421"/>
                          <a:pt x="996477" y="0"/>
                        </a:cubicBezTo>
                        <a:cubicBezTo>
                          <a:pt x="1142297" y="-13421"/>
                          <a:pt x="1551382" y="34927"/>
                          <a:pt x="1727971" y="0"/>
                        </a:cubicBezTo>
                        <a:cubicBezTo>
                          <a:pt x="1904560" y="-34927"/>
                          <a:pt x="2268329" y="-6348"/>
                          <a:pt x="2405281" y="0"/>
                        </a:cubicBezTo>
                        <a:cubicBezTo>
                          <a:pt x="2542233" y="6348"/>
                          <a:pt x="2785443" y="-9163"/>
                          <a:pt x="2974221" y="0"/>
                        </a:cubicBezTo>
                        <a:cubicBezTo>
                          <a:pt x="3162999" y="9163"/>
                          <a:pt x="3435861" y="-25681"/>
                          <a:pt x="3705715" y="0"/>
                        </a:cubicBezTo>
                        <a:cubicBezTo>
                          <a:pt x="3975569" y="25681"/>
                          <a:pt x="4066608" y="4602"/>
                          <a:pt x="4274655" y="0"/>
                        </a:cubicBezTo>
                        <a:cubicBezTo>
                          <a:pt x="4482702" y="-4602"/>
                          <a:pt x="4724980" y="-14370"/>
                          <a:pt x="4897780" y="0"/>
                        </a:cubicBezTo>
                        <a:cubicBezTo>
                          <a:pt x="5070581" y="14370"/>
                          <a:pt x="5413762" y="46550"/>
                          <a:pt x="5846013" y="0"/>
                        </a:cubicBezTo>
                        <a:cubicBezTo>
                          <a:pt x="5873060" y="159924"/>
                          <a:pt x="5855868" y="390324"/>
                          <a:pt x="5846013" y="615653"/>
                        </a:cubicBezTo>
                        <a:cubicBezTo>
                          <a:pt x="5836158" y="840982"/>
                          <a:pt x="5868905" y="996720"/>
                          <a:pt x="5846013" y="1282610"/>
                        </a:cubicBezTo>
                        <a:cubicBezTo>
                          <a:pt x="5648444" y="1448355"/>
                          <a:pt x="5583162" y="1525675"/>
                          <a:pt x="5418477" y="1710146"/>
                        </a:cubicBezTo>
                        <a:cubicBezTo>
                          <a:pt x="5275160" y="1690189"/>
                          <a:pt x="5074916" y="1697701"/>
                          <a:pt x="4903722" y="1710146"/>
                        </a:cubicBezTo>
                        <a:cubicBezTo>
                          <a:pt x="4732528" y="1722591"/>
                          <a:pt x="4533950" y="1733531"/>
                          <a:pt x="4172227" y="1710146"/>
                        </a:cubicBezTo>
                        <a:cubicBezTo>
                          <a:pt x="3810504" y="1686761"/>
                          <a:pt x="3782004" y="1731507"/>
                          <a:pt x="3549102" y="1710146"/>
                        </a:cubicBezTo>
                        <a:cubicBezTo>
                          <a:pt x="3316201" y="1688785"/>
                          <a:pt x="3211020" y="1694606"/>
                          <a:pt x="2980162" y="1710146"/>
                        </a:cubicBezTo>
                        <a:cubicBezTo>
                          <a:pt x="2749304" y="1725686"/>
                          <a:pt x="2674068" y="1699186"/>
                          <a:pt x="2465407" y="1710146"/>
                        </a:cubicBezTo>
                        <a:cubicBezTo>
                          <a:pt x="2256747" y="1721106"/>
                          <a:pt x="1891975" y="1743897"/>
                          <a:pt x="1679728" y="1710146"/>
                        </a:cubicBezTo>
                        <a:cubicBezTo>
                          <a:pt x="1467481" y="1676395"/>
                          <a:pt x="1261171" y="1716982"/>
                          <a:pt x="894049" y="1710146"/>
                        </a:cubicBezTo>
                        <a:cubicBezTo>
                          <a:pt x="526927" y="1703310"/>
                          <a:pt x="291760" y="1674290"/>
                          <a:pt x="0" y="1710146"/>
                        </a:cubicBezTo>
                        <a:cubicBezTo>
                          <a:pt x="9331" y="1570699"/>
                          <a:pt x="2410" y="1218270"/>
                          <a:pt x="0" y="1043189"/>
                        </a:cubicBezTo>
                        <a:cubicBezTo>
                          <a:pt x="-2410" y="868108"/>
                          <a:pt x="-7420" y="559926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69459" y="438547"/>
                          <a:pt x="610613" y="452038"/>
                          <a:pt x="785679" y="427537"/>
                        </a:cubicBezTo>
                        <a:cubicBezTo>
                          <a:pt x="960745" y="403036"/>
                          <a:pt x="1127883" y="427307"/>
                          <a:pt x="1462989" y="427537"/>
                        </a:cubicBezTo>
                        <a:cubicBezTo>
                          <a:pt x="1798095" y="427768"/>
                          <a:pt x="1955546" y="451198"/>
                          <a:pt x="2086114" y="427537"/>
                        </a:cubicBezTo>
                        <a:cubicBezTo>
                          <a:pt x="2216683" y="403876"/>
                          <a:pt x="2519778" y="395396"/>
                          <a:pt x="2817608" y="427537"/>
                        </a:cubicBezTo>
                        <a:cubicBezTo>
                          <a:pt x="3115438" y="459678"/>
                          <a:pt x="3207564" y="430172"/>
                          <a:pt x="3440733" y="427537"/>
                        </a:cubicBezTo>
                        <a:cubicBezTo>
                          <a:pt x="3673903" y="424902"/>
                          <a:pt x="3744469" y="442633"/>
                          <a:pt x="3955488" y="427537"/>
                        </a:cubicBezTo>
                        <a:cubicBezTo>
                          <a:pt x="4166507" y="412441"/>
                          <a:pt x="4453873" y="413144"/>
                          <a:pt x="4632798" y="427537"/>
                        </a:cubicBezTo>
                        <a:cubicBezTo>
                          <a:pt x="4811723" y="441931"/>
                          <a:pt x="5153956" y="437694"/>
                          <a:pt x="5418477" y="427537"/>
                        </a:cubicBezTo>
                        <a:cubicBezTo>
                          <a:pt x="5580093" y="276691"/>
                          <a:pt x="5638767" y="186597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407891" y="656667"/>
                          <a:pt x="5446936" y="762803"/>
                          <a:pt x="5418477" y="1056015"/>
                        </a:cubicBezTo>
                        <a:cubicBezTo>
                          <a:pt x="5390018" y="1349227"/>
                          <a:pt x="5412153" y="1417041"/>
                          <a:pt x="5418477" y="171014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SEERA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E3FF7-1AD0-4C30-92A2-4BA3DB96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57AC-2AB9-49E6-A12A-F933025D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F2A767BF-80EC-4669-8070-BD45CB1C24F3}"/>
              </a:ext>
            </a:extLst>
          </p:cNvPr>
          <p:cNvSpPr/>
          <p:nvPr/>
        </p:nvSpPr>
        <p:spPr>
          <a:xfrm>
            <a:off x="495803" y="2685608"/>
            <a:ext cx="1156970" cy="1442960"/>
          </a:xfrm>
          <a:prstGeom prst="chord">
            <a:avLst>
              <a:gd name="adj1" fmla="val 19596225"/>
              <a:gd name="adj2" fmla="val 16200000"/>
            </a:avLst>
          </a:prstGeom>
          <a:solidFill>
            <a:srgbClr val="0065A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F96C0-813B-454F-ADD2-B7354B3767F3}"/>
              </a:ext>
            </a:extLst>
          </p:cNvPr>
          <p:cNvGrpSpPr/>
          <p:nvPr/>
        </p:nvGrpSpPr>
        <p:grpSpPr>
          <a:xfrm>
            <a:off x="599359" y="2809742"/>
            <a:ext cx="956850" cy="1129499"/>
            <a:chOff x="599359" y="2809742"/>
            <a:chExt cx="956850" cy="1129499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EAB73892-5E06-4CBF-BFF2-B088F9333735}"/>
                </a:ext>
              </a:extLst>
            </p:cNvPr>
            <p:cNvSpPr/>
            <p:nvPr/>
          </p:nvSpPr>
          <p:spPr>
            <a:xfrm>
              <a:off x="926857" y="2809742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Speech Bubble: Rectangle 156">
              <a:extLst>
                <a:ext uri="{FF2B5EF4-FFF2-40B4-BE49-F238E27FC236}">
                  <a16:creationId xmlns:a16="http://schemas.microsoft.com/office/drawing/2014/main" id="{31B729F5-364D-4F2A-A72F-5F0DB391AAA2}"/>
                </a:ext>
              </a:extLst>
            </p:cNvPr>
            <p:cNvSpPr/>
            <p:nvPr/>
          </p:nvSpPr>
          <p:spPr>
            <a:xfrm>
              <a:off x="634074" y="3048199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Speech Bubble: Rectangle 176">
              <a:extLst>
                <a:ext uri="{FF2B5EF4-FFF2-40B4-BE49-F238E27FC236}">
                  <a16:creationId xmlns:a16="http://schemas.microsoft.com/office/drawing/2014/main" id="{6B6BF355-ECA2-490A-AA48-AD22A13F4CF8}"/>
                </a:ext>
              </a:extLst>
            </p:cNvPr>
            <p:cNvSpPr/>
            <p:nvPr/>
          </p:nvSpPr>
          <p:spPr>
            <a:xfrm>
              <a:off x="599359" y="339237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Speech Bubble: Rectangle 179">
              <a:extLst>
                <a:ext uri="{FF2B5EF4-FFF2-40B4-BE49-F238E27FC236}">
                  <a16:creationId xmlns:a16="http://schemas.microsoft.com/office/drawing/2014/main" id="{68F308A0-FDDF-4642-AF47-1E682FA7305B}"/>
                </a:ext>
              </a:extLst>
            </p:cNvPr>
            <p:cNvSpPr/>
            <p:nvPr/>
          </p:nvSpPr>
          <p:spPr>
            <a:xfrm>
              <a:off x="958077" y="311339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299A1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Speech Bubble: Rectangle 180">
              <a:extLst>
                <a:ext uri="{FF2B5EF4-FFF2-40B4-BE49-F238E27FC236}">
                  <a16:creationId xmlns:a16="http://schemas.microsoft.com/office/drawing/2014/main" id="{D3A05275-3AB8-4C3C-B1D8-9B2648CABD2C}"/>
                </a:ext>
              </a:extLst>
            </p:cNvPr>
            <p:cNvSpPr/>
            <p:nvPr/>
          </p:nvSpPr>
          <p:spPr>
            <a:xfrm>
              <a:off x="807658" y="370183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Speech Bubble: Rectangle 182">
              <a:extLst>
                <a:ext uri="{FF2B5EF4-FFF2-40B4-BE49-F238E27FC236}">
                  <a16:creationId xmlns:a16="http://schemas.microsoft.com/office/drawing/2014/main" id="{182E45E2-14BD-4462-9EA9-B5679C468E77}"/>
                </a:ext>
              </a:extLst>
            </p:cNvPr>
            <p:cNvSpPr/>
            <p:nvPr/>
          </p:nvSpPr>
          <p:spPr>
            <a:xfrm>
              <a:off x="964496" y="341322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Speech Bubble: Rectangle 184">
              <a:extLst>
                <a:ext uri="{FF2B5EF4-FFF2-40B4-BE49-F238E27FC236}">
                  <a16:creationId xmlns:a16="http://schemas.microsoft.com/office/drawing/2014/main" id="{E7057C9B-4A35-4C26-BC7E-549D73889596}"/>
                </a:ext>
              </a:extLst>
            </p:cNvPr>
            <p:cNvSpPr/>
            <p:nvPr/>
          </p:nvSpPr>
          <p:spPr>
            <a:xfrm>
              <a:off x="1268110" y="305217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Speech Bubble: Rectangle 185">
              <a:extLst>
                <a:ext uri="{FF2B5EF4-FFF2-40B4-BE49-F238E27FC236}">
                  <a16:creationId xmlns:a16="http://schemas.microsoft.com/office/drawing/2014/main" id="{4BAA905E-8D9B-4B8D-9AC4-2D17487DFEB7}"/>
                </a:ext>
              </a:extLst>
            </p:cNvPr>
            <p:cNvSpPr/>
            <p:nvPr/>
          </p:nvSpPr>
          <p:spPr>
            <a:xfrm>
              <a:off x="1314883" y="341274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Speech Bubble: Rectangle 186">
              <a:extLst>
                <a:ext uri="{FF2B5EF4-FFF2-40B4-BE49-F238E27FC236}">
                  <a16:creationId xmlns:a16="http://schemas.microsoft.com/office/drawing/2014/main" id="{EA829769-8C55-4B31-9BA6-1F8A12AA3CA5}"/>
                </a:ext>
              </a:extLst>
            </p:cNvPr>
            <p:cNvSpPr/>
            <p:nvPr/>
          </p:nvSpPr>
          <p:spPr>
            <a:xfrm>
              <a:off x="1133436" y="374607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40B8C8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BAE8D-723A-47D6-BA8B-1878D38D520A}"/>
              </a:ext>
            </a:extLst>
          </p:cNvPr>
          <p:cNvSpPr txBox="1"/>
          <p:nvPr/>
        </p:nvSpPr>
        <p:spPr>
          <a:xfrm rot="2300300">
            <a:off x="852408" y="2577264"/>
            <a:ext cx="11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rPr>
              <a:t>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  <a:ea typeface="MingLiU-ExtB" panose="02020500000000000000" pitchFamily="18" charset="-120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1F66AC5-43D2-4D12-AEAA-9A910C568A58}"/>
              </a:ext>
            </a:extLst>
          </p:cNvPr>
          <p:cNvSpPr/>
          <p:nvPr/>
        </p:nvSpPr>
        <p:spPr>
          <a:xfrm>
            <a:off x="1818128" y="3139940"/>
            <a:ext cx="108404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Topic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C8BEB-9C79-40BB-B877-36B4004348A8}"/>
              </a:ext>
            </a:extLst>
          </p:cNvPr>
          <p:cNvGrpSpPr/>
          <p:nvPr/>
        </p:nvGrpSpPr>
        <p:grpSpPr>
          <a:xfrm>
            <a:off x="2992204" y="3034177"/>
            <a:ext cx="1547841" cy="918545"/>
            <a:chOff x="2992204" y="3034177"/>
            <a:chExt cx="1547841" cy="918545"/>
          </a:xfrm>
        </p:grpSpPr>
        <p:sp>
          <p:nvSpPr>
            <p:cNvPr id="188" name="Speech Bubble: Rectangle 187">
              <a:extLst>
                <a:ext uri="{FF2B5EF4-FFF2-40B4-BE49-F238E27FC236}">
                  <a16:creationId xmlns:a16="http://schemas.microsoft.com/office/drawing/2014/main" id="{5C897CC4-EDEB-4BC8-B901-51C33F6B1BC7}"/>
                </a:ext>
              </a:extLst>
            </p:cNvPr>
            <p:cNvSpPr/>
            <p:nvPr/>
          </p:nvSpPr>
          <p:spPr>
            <a:xfrm>
              <a:off x="3703576" y="313598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DD4C7F8F-D26C-4527-9DEB-4E9370D12907}"/>
                </a:ext>
              </a:extLst>
            </p:cNvPr>
            <p:cNvSpPr/>
            <p:nvPr/>
          </p:nvSpPr>
          <p:spPr>
            <a:xfrm>
              <a:off x="3412810" y="313144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Speech Bubble: Rectangle 190">
              <a:extLst>
                <a:ext uri="{FF2B5EF4-FFF2-40B4-BE49-F238E27FC236}">
                  <a16:creationId xmlns:a16="http://schemas.microsoft.com/office/drawing/2014/main" id="{E8145D4B-D69F-4DA9-BC4E-E2304C268FDF}"/>
                </a:ext>
              </a:extLst>
            </p:cNvPr>
            <p:cNvSpPr/>
            <p:nvPr/>
          </p:nvSpPr>
          <p:spPr>
            <a:xfrm>
              <a:off x="3397694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Speech Bubble: Rectangle 192">
              <a:extLst>
                <a:ext uri="{FF2B5EF4-FFF2-40B4-BE49-F238E27FC236}">
                  <a16:creationId xmlns:a16="http://schemas.microsoft.com/office/drawing/2014/main" id="{72225294-CB9B-4C96-B1A3-B9D1890FC1FA}"/>
                </a:ext>
              </a:extLst>
            </p:cNvPr>
            <p:cNvSpPr/>
            <p:nvPr/>
          </p:nvSpPr>
          <p:spPr>
            <a:xfrm>
              <a:off x="3679763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Speech Bubble: Rectangle 193">
              <a:extLst>
                <a:ext uri="{FF2B5EF4-FFF2-40B4-BE49-F238E27FC236}">
                  <a16:creationId xmlns:a16="http://schemas.microsoft.com/office/drawing/2014/main" id="{8102E130-4C9E-43D5-97CB-4FFA8AAEE26F}"/>
                </a:ext>
              </a:extLst>
            </p:cNvPr>
            <p:cNvSpPr/>
            <p:nvPr/>
          </p:nvSpPr>
          <p:spPr>
            <a:xfrm>
              <a:off x="4298719" y="3411867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Speech Bubble: Rectangle 194">
              <a:extLst>
                <a:ext uri="{FF2B5EF4-FFF2-40B4-BE49-F238E27FC236}">
                  <a16:creationId xmlns:a16="http://schemas.microsoft.com/office/drawing/2014/main" id="{D6BC4F92-1A5D-4DA0-8676-D4283817AF53}"/>
                </a:ext>
              </a:extLst>
            </p:cNvPr>
            <p:cNvSpPr/>
            <p:nvPr/>
          </p:nvSpPr>
          <p:spPr>
            <a:xfrm>
              <a:off x="3998110" y="3693980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Speech Bubble: Rectangle 195">
              <a:extLst>
                <a:ext uri="{FF2B5EF4-FFF2-40B4-BE49-F238E27FC236}">
                  <a16:creationId xmlns:a16="http://schemas.microsoft.com/office/drawing/2014/main" id="{5B64839E-85D8-479B-9277-687748519B1E}"/>
                </a:ext>
              </a:extLst>
            </p:cNvPr>
            <p:cNvSpPr/>
            <p:nvPr/>
          </p:nvSpPr>
          <p:spPr>
            <a:xfrm>
              <a:off x="3403769" y="340335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Speech Bubble: Rectangle 196">
              <a:extLst>
                <a:ext uri="{FF2B5EF4-FFF2-40B4-BE49-F238E27FC236}">
                  <a16:creationId xmlns:a16="http://schemas.microsoft.com/office/drawing/2014/main" id="{C329F9DF-3DFF-450B-8601-C7825A12191A}"/>
                </a:ext>
              </a:extLst>
            </p:cNvPr>
            <p:cNvSpPr/>
            <p:nvPr/>
          </p:nvSpPr>
          <p:spPr>
            <a:xfrm>
              <a:off x="3709651" y="341624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Speech Bubble: Rectangle 197">
              <a:extLst>
                <a:ext uri="{FF2B5EF4-FFF2-40B4-BE49-F238E27FC236}">
                  <a16:creationId xmlns:a16="http://schemas.microsoft.com/office/drawing/2014/main" id="{C620EA7F-3485-4EFC-8CAF-EC1981092CF1}"/>
                </a:ext>
              </a:extLst>
            </p:cNvPr>
            <p:cNvSpPr/>
            <p:nvPr/>
          </p:nvSpPr>
          <p:spPr>
            <a:xfrm>
              <a:off x="4004185" y="341186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DF9070F-48DA-4D92-A0B4-0A660A85BD4D}"/>
                </a:ext>
              </a:extLst>
            </p:cNvPr>
            <p:cNvSpPr txBox="1"/>
            <p:nvPr/>
          </p:nvSpPr>
          <p:spPr>
            <a:xfrm>
              <a:off x="2998829" y="3034177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T1: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757C972-807D-4C48-B8B3-035618568228}"/>
                </a:ext>
              </a:extLst>
            </p:cNvPr>
            <p:cNvSpPr txBox="1"/>
            <p:nvPr/>
          </p:nvSpPr>
          <p:spPr>
            <a:xfrm>
              <a:off x="2992204" y="3314452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T2: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A9B9884-F223-4C0D-8778-0B99ECFC21C3}"/>
                </a:ext>
              </a:extLst>
            </p:cNvPr>
            <p:cNvSpPr txBox="1"/>
            <p:nvPr/>
          </p:nvSpPr>
          <p:spPr>
            <a:xfrm>
              <a:off x="2992204" y="3583390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T3: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A0613-4FCB-498F-BD2F-69FF41D9B975}"/>
              </a:ext>
            </a:extLst>
          </p:cNvPr>
          <p:cNvCxnSpPr>
            <a:stCxn id="202" idx="1"/>
            <a:endCxn id="188" idx="3"/>
          </p:cNvCxnSpPr>
          <p:nvPr/>
        </p:nvCxnSpPr>
        <p:spPr>
          <a:xfrm flipH="1">
            <a:off x="3944902" y="2980432"/>
            <a:ext cx="914820" cy="25213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C9FBF7D-C22B-4488-88FB-BD14ACA1CC80}"/>
              </a:ext>
            </a:extLst>
          </p:cNvPr>
          <p:cNvCxnSpPr>
            <a:cxnSpLocks/>
            <a:stCxn id="204" idx="1"/>
            <a:endCxn id="194" idx="3"/>
          </p:cNvCxnSpPr>
          <p:nvPr/>
        </p:nvCxnSpPr>
        <p:spPr>
          <a:xfrm flipH="1" flipV="1">
            <a:off x="4540045" y="3508450"/>
            <a:ext cx="319677" cy="3856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69DAF93-4DAC-4CD5-B210-961CCAE78F68}"/>
              </a:ext>
            </a:extLst>
          </p:cNvPr>
          <p:cNvCxnSpPr>
            <a:cxnSpLocks/>
            <a:stCxn id="203" idx="1"/>
            <a:endCxn id="188" idx="3"/>
          </p:cNvCxnSpPr>
          <p:nvPr/>
        </p:nvCxnSpPr>
        <p:spPr>
          <a:xfrm flipH="1" flipV="1">
            <a:off x="3944902" y="3232571"/>
            <a:ext cx="914820" cy="227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472A672-07B6-42F1-A4E1-E849B21E336A}"/>
              </a:ext>
            </a:extLst>
          </p:cNvPr>
          <p:cNvCxnSpPr>
            <a:cxnSpLocks/>
            <a:stCxn id="202" idx="1"/>
            <a:endCxn id="194" idx="3"/>
          </p:cNvCxnSpPr>
          <p:nvPr/>
        </p:nvCxnSpPr>
        <p:spPr>
          <a:xfrm flipH="1">
            <a:off x="4540045" y="2980432"/>
            <a:ext cx="319677" cy="5280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5F3B9C0-D5C0-40ED-B8FC-19E8124B7B31}"/>
              </a:ext>
            </a:extLst>
          </p:cNvPr>
          <p:cNvCxnSpPr>
            <a:cxnSpLocks/>
            <a:stCxn id="204" idx="1"/>
            <a:endCxn id="195" idx="3"/>
          </p:cNvCxnSpPr>
          <p:nvPr/>
        </p:nvCxnSpPr>
        <p:spPr>
          <a:xfrm flipH="1" flipV="1">
            <a:off x="4239436" y="3790563"/>
            <a:ext cx="620286" cy="1035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1437F41-2492-443F-9B06-FD9EB01F8A0D}"/>
              </a:ext>
            </a:extLst>
          </p:cNvPr>
          <p:cNvCxnSpPr>
            <a:cxnSpLocks/>
            <a:stCxn id="205" idx="1"/>
            <a:endCxn id="194" idx="3"/>
          </p:cNvCxnSpPr>
          <p:nvPr/>
        </p:nvCxnSpPr>
        <p:spPr>
          <a:xfrm flipH="1" flipV="1">
            <a:off x="4540045" y="3508450"/>
            <a:ext cx="319677" cy="6884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875CB2C-063A-4689-AB5F-FA2239724430}"/>
              </a:ext>
            </a:extLst>
          </p:cNvPr>
          <p:cNvCxnSpPr>
            <a:cxnSpLocks/>
            <a:stCxn id="205" idx="1"/>
            <a:endCxn id="195" idx="3"/>
          </p:cNvCxnSpPr>
          <p:nvPr/>
        </p:nvCxnSpPr>
        <p:spPr>
          <a:xfrm flipH="1" flipV="1">
            <a:off x="4239436" y="3790563"/>
            <a:ext cx="620286" cy="4063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A4D6E-B3BB-4A38-9BA1-BD839EFADF9A}"/>
              </a:ext>
            </a:extLst>
          </p:cNvPr>
          <p:cNvGrpSpPr/>
          <p:nvPr/>
        </p:nvGrpSpPr>
        <p:grpSpPr>
          <a:xfrm>
            <a:off x="4859722" y="2761930"/>
            <a:ext cx="437003" cy="1653505"/>
            <a:chOff x="4859722" y="2761930"/>
            <a:chExt cx="437003" cy="1653505"/>
          </a:xfrm>
        </p:grpSpPr>
        <p:pic>
          <p:nvPicPr>
            <p:cNvPr id="202" name="Graphic 201" descr="User outline">
              <a:extLst>
                <a:ext uri="{FF2B5EF4-FFF2-40B4-BE49-F238E27FC236}">
                  <a16:creationId xmlns:a16="http://schemas.microsoft.com/office/drawing/2014/main" id="{0F5BE115-335A-44EA-AD4B-07667B96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9722" y="2761930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3" name="Graphic 202" descr="User outline">
              <a:extLst>
                <a:ext uri="{FF2B5EF4-FFF2-40B4-BE49-F238E27FC236}">
                  <a16:creationId xmlns:a16="http://schemas.microsoft.com/office/drawing/2014/main" id="{64BD423A-D560-42A6-9A5F-5372E1B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03679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Graphic 203" descr="User outline">
              <a:extLst>
                <a:ext uri="{FF2B5EF4-FFF2-40B4-BE49-F238E27FC236}">
                  <a16:creationId xmlns:a16="http://schemas.microsoft.com/office/drawing/2014/main" id="{605BDD8F-0DB5-4ABD-9634-559DE1DE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675575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" name="Graphic 204" descr="User outline">
              <a:extLst>
                <a:ext uri="{FF2B5EF4-FFF2-40B4-BE49-F238E27FC236}">
                  <a16:creationId xmlns:a16="http://schemas.microsoft.com/office/drawing/2014/main" id="{D751B3CE-8AEE-43D1-83C8-7709F74B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978432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798208B2-6D74-4F36-AC90-BEA0095B731D}"/>
              </a:ext>
            </a:extLst>
          </p:cNvPr>
          <p:cNvGraphicFramePr>
            <a:graphicFrameLocks noGrp="1"/>
          </p:cNvGraphicFramePr>
          <p:nvPr/>
        </p:nvGraphicFramePr>
        <p:xfrm>
          <a:off x="5575392" y="2892302"/>
          <a:ext cx="2088315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5FB4-69EC-4011-BCD4-BB8F681BB870}"/>
              </a:ext>
            </a:extLst>
          </p:cNvPr>
          <p:cNvGrpSpPr/>
          <p:nvPr/>
        </p:nvGrpSpPr>
        <p:grpSpPr>
          <a:xfrm>
            <a:off x="9288184" y="2754438"/>
            <a:ext cx="1791955" cy="1674902"/>
            <a:chOff x="9072284" y="2754438"/>
            <a:chExt cx="1791955" cy="1674902"/>
          </a:xfrm>
        </p:grpSpPr>
        <p:pic>
          <p:nvPicPr>
            <p:cNvPr id="217" name="Graphic 216" descr="User outline">
              <a:extLst>
                <a:ext uri="{FF2B5EF4-FFF2-40B4-BE49-F238E27FC236}">
                  <a16:creationId xmlns:a16="http://schemas.microsoft.com/office/drawing/2014/main" id="{01704495-55A1-4735-8600-E3EE562D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2939201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8" name="Graphic 217" descr="User outline">
              <a:extLst>
                <a:ext uri="{FF2B5EF4-FFF2-40B4-BE49-F238E27FC236}">
                  <a16:creationId xmlns:a16="http://schemas.microsoft.com/office/drawing/2014/main" id="{A851A9FA-8C23-4735-9E2F-7CCF746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236" y="358037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9" name="Graphic 218" descr="User outline">
              <a:extLst>
                <a:ext uri="{FF2B5EF4-FFF2-40B4-BE49-F238E27FC236}">
                  <a16:creationId xmlns:a16="http://schemas.microsoft.com/office/drawing/2014/main" id="{0ACBAED8-F8E8-4FFA-90BD-2A875837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3992337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0" name="Graphic 219" descr="User outline">
              <a:extLst>
                <a:ext uri="{FF2B5EF4-FFF2-40B4-BE49-F238E27FC236}">
                  <a16:creationId xmlns:a16="http://schemas.microsoft.com/office/drawing/2014/main" id="{00B98B71-48F1-46BF-AFDD-C936D1EE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2284" y="3555334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A17EE72-B5AC-4904-B72B-AF10D0FD69BF}"/>
                </a:ext>
              </a:extLst>
            </p:cNvPr>
            <p:cNvCxnSpPr>
              <a:cxnSpLocks/>
              <a:stCxn id="217" idx="2"/>
              <a:endCxn id="219" idx="0"/>
            </p:cNvCxnSpPr>
            <p:nvPr/>
          </p:nvCxnSpPr>
          <p:spPr>
            <a:xfrm>
              <a:off x="9990233" y="3376204"/>
              <a:ext cx="0" cy="616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CA791A7-6500-4D3C-8063-CD0FEC555B48}"/>
                </a:ext>
              </a:extLst>
            </p:cNvPr>
            <p:cNvCxnSpPr>
              <a:cxnSpLocks/>
              <a:stCxn id="220" idx="3"/>
              <a:endCxn id="217" idx="2"/>
            </p:cNvCxnSpPr>
            <p:nvPr/>
          </p:nvCxnSpPr>
          <p:spPr>
            <a:xfrm flipV="1">
              <a:off x="9509287" y="3376204"/>
              <a:ext cx="480946" cy="397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0E0FACC-F892-4013-BF69-BB0797ECB5AD}"/>
                </a:ext>
              </a:extLst>
            </p:cNvPr>
            <p:cNvCxnSpPr>
              <a:cxnSpLocks/>
              <a:endCxn id="219" idx="3"/>
            </p:cNvCxnSpPr>
            <p:nvPr/>
          </p:nvCxnSpPr>
          <p:spPr>
            <a:xfrm flipH="1">
              <a:off x="10208734" y="3907889"/>
              <a:ext cx="262444" cy="302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F9C11C-61B5-44A3-B269-C2E38279B431}"/>
                </a:ext>
              </a:extLst>
            </p:cNvPr>
            <p:cNvCxnSpPr>
              <a:cxnSpLocks/>
              <a:stCxn id="217" idx="2"/>
              <a:endCxn id="218" idx="1"/>
            </p:cNvCxnSpPr>
            <p:nvPr/>
          </p:nvCxnSpPr>
          <p:spPr>
            <a:xfrm>
              <a:off x="9990233" y="3376204"/>
              <a:ext cx="437003" cy="42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9B6E966-58F1-4009-A1CB-0A8BAABC5684}"/>
                </a:ext>
              </a:extLst>
            </p:cNvPr>
            <p:cNvSpPr txBox="1"/>
            <p:nvPr/>
          </p:nvSpPr>
          <p:spPr>
            <a:xfrm>
              <a:off x="9796249" y="2754438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U1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9E1026-D743-4706-81DA-7B86CD6EFEB6}"/>
                </a:ext>
              </a:extLst>
            </p:cNvPr>
            <p:cNvSpPr txBox="1"/>
            <p:nvPr/>
          </p:nvSpPr>
          <p:spPr>
            <a:xfrm>
              <a:off x="9081130" y="337449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U2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42EE0DB4-DE5D-4779-AA4C-EF5D1C32F5B2}"/>
                </a:ext>
              </a:extLst>
            </p:cNvPr>
            <p:cNvSpPr txBox="1"/>
            <p:nvPr/>
          </p:nvSpPr>
          <p:spPr>
            <a:xfrm>
              <a:off x="10418390" y="341367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U3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5AF6809-BB83-432D-A179-8DEEE6ADD538}"/>
                </a:ext>
              </a:extLst>
            </p:cNvPr>
            <p:cNvSpPr txBox="1"/>
            <p:nvPr/>
          </p:nvSpPr>
          <p:spPr>
            <a:xfrm>
              <a:off x="9562460" y="3967293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U4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1" name="Cube 270">
            <a:extLst>
              <a:ext uri="{FF2B5EF4-FFF2-40B4-BE49-F238E27FC236}">
                <a16:creationId xmlns:a16="http://schemas.microsoft.com/office/drawing/2014/main" id="{9A13FD07-336F-43E2-AF83-6C52DC411DD8}"/>
              </a:ext>
            </a:extLst>
          </p:cNvPr>
          <p:cNvSpPr/>
          <p:nvPr/>
        </p:nvSpPr>
        <p:spPr>
          <a:xfrm>
            <a:off x="7936077" y="3243935"/>
            <a:ext cx="1137409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User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275" name="Cube 274">
            <a:extLst>
              <a:ext uri="{FF2B5EF4-FFF2-40B4-BE49-F238E27FC236}">
                <a16:creationId xmlns:a16="http://schemas.microsoft.com/office/drawing/2014/main" id="{AD81116E-2A12-4417-A1B6-F624330A23FF}"/>
              </a:ext>
            </a:extLst>
          </p:cNvPr>
          <p:cNvSpPr/>
          <p:nvPr/>
        </p:nvSpPr>
        <p:spPr>
          <a:xfrm>
            <a:off x="9359220" y="5117339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Graph Embedding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15" name="Table 25">
            <a:extLst>
              <a:ext uri="{FF2B5EF4-FFF2-40B4-BE49-F238E27FC236}">
                <a16:creationId xmlns:a16="http://schemas.microsoft.com/office/drawing/2014/main" id="{AE6F3596-A2D2-4037-B4C1-08CE595F33F6}"/>
              </a:ext>
            </a:extLst>
          </p:cNvPr>
          <p:cNvGraphicFramePr>
            <a:graphicFrameLocks noGrp="1"/>
          </p:cNvGraphicFramePr>
          <p:nvPr/>
        </p:nvGraphicFramePr>
        <p:xfrm>
          <a:off x="6596743" y="4615984"/>
          <a:ext cx="2391472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6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466530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475861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  <a:gridCol w="432044">
                  <a:extLst>
                    <a:ext uri="{9D8B030D-6E8A-4147-A177-3AD203B41FA5}">
                      <a16:colId xmlns:a16="http://schemas.microsoft.com/office/drawing/2014/main" val="95043786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D4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567F2-746C-4FB2-8DBC-5BCFEC5AC57F}"/>
              </a:ext>
            </a:extLst>
          </p:cNvPr>
          <p:cNvGrpSpPr/>
          <p:nvPr/>
        </p:nvGrpSpPr>
        <p:grpSpPr>
          <a:xfrm>
            <a:off x="3429183" y="4600896"/>
            <a:ext cx="1583195" cy="1671340"/>
            <a:chOff x="3429183" y="4600896"/>
            <a:chExt cx="1583195" cy="16713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39A499-39FB-4064-8267-B5B93100431C}"/>
                </a:ext>
              </a:extLst>
            </p:cNvPr>
            <p:cNvGrpSpPr/>
            <p:nvPr/>
          </p:nvGrpSpPr>
          <p:grpSpPr>
            <a:xfrm>
              <a:off x="3803806" y="4645719"/>
              <a:ext cx="445849" cy="603709"/>
              <a:chOff x="3803806" y="4645719"/>
              <a:chExt cx="445849" cy="603709"/>
            </a:xfrm>
          </p:grpSpPr>
          <p:pic>
            <p:nvPicPr>
              <p:cNvPr id="319" name="Graphic 318" descr="User outline">
                <a:extLst>
                  <a:ext uri="{FF2B5EF4-FFF2-40B4-BE49-F238E27FC236}">
                    <a16:creationId xmlns:a16="http://schemas.microsoft.com/office/drawing/2014/main" id="{F28EEC9F-A00B-4A94-A497-AE456532B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12652" y="4812425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5FCAA9EF-8A6D-4C42-906D-0100B977C893}"/>
                  </a:ext>
                </a:extLst>
              </p:cNvPr>
              <p:cNvSpPr txBox="1"/>
              <p:nvPr/>
            </p:nvSpPr>
            <p:spPr>
              <a:xfrm>
                <a:off x="3803806" y="4645719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U3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ACB83E-E64F-4FD5-BAF4-9D80A17526B5}"/>
                </a:ext>
              </a:extLst>
            </p:cNvPr>
            <p:cNvGrpSpPr/>
            <p:nvPr/>
          </p:nvGrpSpPr>
          <p:grpSpPr>
            <a:xfrm>
              <a:off x="4318132" y="4693862"/>
              <a:ext cx="579615" cy="575503"/>
              <a:chOff x="4318132" y="4693862"/>
              <a:chExt cx="579615" cy="575503"/>
            </a:xfrm>
          </p:grpSpPr>
          <p:pic>
            <p:nvPicPr>
              <p:cNvPr id="320" name="Graphic 319" descr="User outline">
                <a:extLst>
                  <a:ext uri="{FF2B5EF4-FFF2-40B4-BE49-F238E27FC236}">
                    <a16:creationId xmlns:a16="http://schemas.microsoft.com/office/drawing/2014/main" id="{F22369B5-AA43-4D3C-A0C9-C4C86FA7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0744" y="4832362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F5BBE87-D116-46C5-9C6A-6F6994EB154D}"/>
                  </a:ext>
                </a:extLst>
              </p:cNvPr>
              <p:cNvSpPr txBox="1"/>
              <p:nvPr/>
            </p:nvSpPr>
            <p:spPr>
              <a:xfrm>
                <a:off x="4318132" y="4693862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U4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2D2E406-698F-4D3C-92DF-A0BCDF1E8C6F}"/>
                </a:ext>
              </a:extLst>
            </p:cNvPr>
            <p:cNvSpPr/>
            <p:nvPr/>
          </p:nvSpPr>
          <p:spPr>
            <a:xfrm rot="16700199">
              <a:off x="3911312" y="4301186"/>
              <a:ext cx="801355" cy="1400776"/>
            </a:xfrm>
            <a:custGeom>
              <a:avLst/>
              <a:gdLst>
                <a:gd name="connsiteX0" fmla="*/ 0 w 801355"/>
                <a:gd name="connsiteY0" fmla="*/ 700388 h 1400776"/>
                <a:gd name="connsiteX1" fmla="*/ 400678 w 801355"/>
                <a:gd name="connsiteY1" fmla="*/ 0 h 1400776"/>
                <a:gd name="connsiteX2" fmla="*/ 801356 w 801355"/>
                <a:gd name="connsiteY2" fmla="*/ 700388 h 1400776"/>
                <a:gd name="connsiteX3" fmla="*/ 400678 w 801355"/>
                <a:gd name="connsiteY3" fmla="*/ 1400776 h 1400776"/>
                <a:gd name="connsiteX4" fmla="*/ 0 w 801355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355" h="1400776" extrusionOk="0">
                  <a:moveTo>
                    <a:pt x="0" y="700388"/>
                  </a:moveTo>
                  <a:cubicBezTo>
                    <a:pt x="-35097" y="283683"/>
                    <a:pt x="145173" y="-11913"/>
                    <a:pt x="400678" y="0"/>
                  </a:cubicBezTo>
                  <a:cubicBezTo>
                    <a:pt x="607766" y="40243"/>
                    <a:pt x="711221" y="352220"/>
                    <a:pt x="801356" y="700388"/>
                  </a:cubicBezTo>
                  <a:cubicBezTo>
                    <a:pt x="773491" y="1067435"/>
                    <a:pt x="629499" y="1397998"/>
                    <a:pt x="400678" y="1400776"/>
                  </a:cubicBezTo>
                  <a:cubicBezTo>
                    <a:pt x="180578" y="1393010"/>
                    <a:pt x="20358" y="1093398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4A2BB8-DFD8-44CE-AF7D-08A0B88EDFC6}"/>
                </a:ext>
              </a:extLst>
            </p:cNvPr>
            <p:cNvGrpSpPr/>
            <p:nvPr/>
          </p:nvGrpSpPr>
          <p:grpSpPr>
            <a:xfrm>
              <a:off x="3698891" y="5512446"/>
              <a:ext cx="408703" cy="621766"/>
              <a:chOff x="3698891" y="5512446"/>
              <a:chExt cx="408703" cy="621766"/>
            </a:xfrm>
          </p:grpSpPr>
          <p:pic>
            <p:nvPicPr>
              <p:cNvPr id="318" name="Graphic 317" descr="User outline">
                <a:extLst>
                  <a:ext uri="{FF2B5EF4-FFF2-40B4-BE49-F238E27FC236}">
                    <a16:creationId xmlns:a16="http://schemas.microsoft.com/office/drawing/2014/main" id="{D6324A9F-57DD-44F4-BA19-D12A7097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98891" y="5697209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F0EF8A-E00F-4367-88AA-9D1BEBD3CDB9}"/>
                  </a:ext>
                </a:extLst>
              </p:cNvPr>
              <p:cNvSpPr txBox="1"/>
              <p:nvPr/>
            </p:nvSpPr>
            <p:spPr>
              <a:xfrm>
                <a:off x="3720603" y="5512446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U1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148131-389A-4398-AF22-2B0030D77DE0}"/>
                </a:ext>
              </a:extLst>
            </p:cNvPr>
            <p:cNvGrpSpPr/>
            <p:nvPr/>
          </p:nvGrpSpPr>
          <p:grpSpPr>
            <a:xfrm>
              <a:off x="4134741" y="5577679"/>
              <a:ext cx="394825" cy="617845"/>
              <a:chOff x="4134741" y="5577679"/>
              <a:chExt cx="394825" cy="617845"/>
            </a:xfrm>
          </p:grpSpPr>
          <p:pic>
            <p:nvPicPr>
              <p:cNvPr id="321" name="Graphic 320" descr="User outline">
                <a:extLst>
                  <a:ext uri="{FF2B5EF4-FFF2-40B4-BE49-F238E27FC236}">
                    <a16:creationId xmlns:a16="http://schemas.microsoft.com/office/drawing/2014/main" id="{691D7884-24E7-467B-BD42-34A44038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34741" y="5758521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BEB467CE-D39E-4050-A7FA-3B0F9540892C}"/>
                  </a:ext>
                </a:extLst>
              </p:cNvPr>
              <p:cNvSpPr txBox="1"/>
              <p:nvPr/>
            </p:nvSpPr>
            <p:spPr>
              <a:xfrm>
                <a:off x="4142575" y="5577679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U2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CE4DE7F-79FB-4658-B7BF-F8091FEE2D89}"/>
                </a:ext>
              </a:extLst>
            </p:cNvPr>
            <p:cNvSpPr/>
            <p:nvPr/>
          </p:nvSpPr>
          <p:spPr>
            <a:xfrm rot="16805526">
              <a:off x="3750606" y="5192883"/>
              <a:ext cx="757930" cy="1400776"/>
            </a:xfrm>
            <a:custGeom>
              <a:avLst/>
              <a:gdLst>
                <a:gd name="connsiteX0" fmla="*/ 0 w 757930"/>
                <a:gd name="connsiteY0" fmla="*/ 700388 h 1400776"/>
                <a:gd name="connsiteX1" fmla="*/ 378965 w 757930"/>
                <a:gd name="connsiteY1" fmla="*/ 0 h 1400776"/>
                <a:gd name="connsiteX2" fmla="*/ 757930 w 757930"/>
                <a:gd name="connsiteY2" fmla="*/ 700388 h 1400776"/>
                <a:gd name="connsiteX3" fmla="*/ 378965 w 757930"/>
                <a:gd name="connsiteY3" fmla="*/ 1400776 h 1400776"/>
                <a:gd name="connsiteX4" fmla="*/ 0 w 757930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930" h="1400776" extrusionOk="0">
                  <a:moveTo>
                    <a:pt x="0" y="700388"/>
                  </a:moveTo>
                  <a:cubicBezTo>
                    <a:pt x="-20914" y="295762"/>
                    <a:pt x="129249" y="-14072"/>
                    <a:pt x="378965" y="0"/>
                  </a:cubicBezTo>
                  <a:cubicBezTo>
                    <a:pt x="581444" y="19322"/>
                    <a:pt x="678108" y="347798"/>
                    <a:pt x="757930" y="700388"/>
                  </a:cubicBezTo>
                  <a:cubicBezTo>
                    <a:pt x="726719" y="1065061"/>
                    <a:pt x="596499" y="1397739"/>
                    <a:pt x="378965" y="1400776"/>
                  </a:cubicBezTo>
                  <a:cubicBezTo>
                    <a:pt x="174843" y="1366939"/>
                    <a:pt x="31884" y="1096906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8" name="Cube 337">
            <a:extLst>
              <a:ext uri="{FF2B5EF4-FFF2-40B4-BE49-F238E27FC236}">
                <a16:creationId xmlns:a16="http://schemas.microsoft.com/office/drawing/2014/main" id="{4A4A94A1-27A9-4FAA-AA9C-17A82DB6E9F4}"/>
              </a:ext>
            </a:extLst>
          </p:cNvPr>
          <p:cNvSpPr/>
          <p:nvPr/>
        </p:nvSpPr>
        <p:spPr>
          <a:xfrm>
            <a:off x="5189936" y="4975268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Community Prediction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64876B-9968-4C1C-8192-B22A5CDBD758}"/>
              </a:ext>
            </a:extLst>
          </p:cNvPr>
          <p:cNvSpPr txBox="1"/>
          <p:nvPr/>
        </p:nvSpPr>
        <p:spPr>
          <a:xfrm>
            <a:off x="5123696" y="2940974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U1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04C9F2-5201-4854-9B0C-369DC23B3ABC}"/>
              </a:ext>
            </a:extLst>
          </p:cNvPr>
          <p:cNvSpPr txBox="1"/>
          <p:nvPr/>
        </p:nvSpPr>
        <p:spPr>
          <a:xfrm>
            <a:off x="5125122" y="321752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U2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EBECEB-CFBD-4685-B960-77B27E098448}"/>
              </a:ext>
            </a:extLst>
          </p:cNvPr>
          <p:cNvSpPr txBox="1"/>
          <p:nvPr/>
        </p:nvSpPr>
        <p:spPr>
          <a:xfrm>
            <a:off x="5112894" y="385073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U3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7FE571-8AA1-4734-8B02-BEBDD72A87FD}"/>
              </a:ext>
            </a:extLst>
          </p:cNvPr>
          <p:cNvSpPr txBox="1"/>
          <p:nvPr/>
        </p:nvSpPr>
        <p:spPr>
          <a:xfrm>
            <a:off x="5112894" y="4152341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U4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7A8DBA-47AC-44AC-9326-ADC16EED2C88}"/>
              </a:ext>
            </a:extLst>
          </p:cNvPr>
          <p:cNvCxnSpPr>
            <a:stCxn id="176" idx="4"/>
            <a:endCxn id="275" idx="5"/>
          </p:cNvCxnSpPr>
          <p:nvPr/>
        </p:nvCxnSpPr>
        <p:spPr>
          <a:xfrm flipH="1">
            <a:off x="10621244" y="4139338"/>
            <a:ext cx="441162" cy="1263474"/>
          </a:xfrm>
          <a:prstGeom prst="curvedConnector3">
            <a:avLst>
              <a:gd name="adj1" fmla="val -10059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7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F958E-6D78-4BAE-97CD-81AB0047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05652-868D-4861-84B1-05BA0A214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2D194A6-A279-4FEE-883E-8947F8FFF86D}"/>
              </a:ext>
            </a:extLst>
          </p:cNvPr>
          <p:cNvSpPr/>
          <p:nvPr/>
        </p:nvSpPr>
        <p:spPr>
          <a:xfrm>
            <a:off x="113508" y="660326"/>
            <a:ext cx="11964984" cy="5530749"/>
          </a:xfrm>
          <a:prstGeom prst="cube">
            <a:avLst>
              <a:gd name="adj" fmla="val 105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Topic Modeling</a:t>
            </a:r>
            <a:endParaRPr lang="en-CA" sz="20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389359-B7A1-4D8D-9E9F-C68984E77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49544"/>
              </p:ext>
            </p:extLst>
          </p:nvPr>
        </p:nvGraphicFramePr>
        <p:xfrm>
          <a:off x="1737918" y="1689943"/>
          <a:ext cx="8716164" cy="4377226"/>
        </p:xfrm>
        <a:graphic>
          <a:graphicData uri="http://schemas.openxmlformats.org/drawingml/2006/table">
            <a:tbl>
              <a:tblPr/>
              <a:tblGrid>
                <a:gridCol w="305568">
                  <a:extLst>
                    <a:ext uri="{9D8B030D-6E8A-4147-A177-3AD203B41FA5}">
                      <a16:colId xmlns:a16="http://schemas.microsoft.com/office/drawing/2014/main" val="4221064577"/>
                    </a:ext>
                  </a:extLst>
                </a:gridCol>
                <a:gridCol w="912197">
                  <a:extLst>
                    <a:ext uri="{9D8B030D-6E8A-4147-A177-3AD203B41FA5}">
                      <a16:colId xmlns:a16="http://schemas.microsoft.com/office/drawing/2014/main" val="3055381973"/>
                    </a:ext>
                  </a:extLst>
                </a:gridCol>
                <a:gridCol w="747233">
                  <a:extLst>
                    <a:ext uri="{9D8B030D-6E8A-4147-A177-3AD203B41FA5}">
                      <a16:colId xmlns:a16="http://schemas.microsoft.com/office/drawing/2014/main" val="1396185548"/>
                    </a:ext>
                  </a:extLst>
                </a:gridCol>
                <a:gridCol w="775829">
                  <a:extLst>
                    <a:ext uri="{9D8B030D-6E8A-4147-A177-3AD203B41FA5}">
                      <a16:colId xmlns:a16="http://schemas.microsoft.com/office/drawing/2014/main" val="458794536"/>
                    </a:ext>
                  </a:extLst>
                </a:gridCol>
                <a:gridCol w="738435">
                  <a:extLst>
                    <a:ext uri="{9D8B030D-6E8A-4147-A177-3AD203B41FA5}">
                      <a16:colId xmlns:a16="http://schemas.microsoft.com/office/drawing/2014/main" val="3259254214"/>
                    </a:ext>
                  </a:extLst>
                </a:gridCol>
                <a:gridCol w="1180540">
                  <a:extLst>
                    <a:ext uri="{9D8B030D-6E8A-4147-A177-3AD203B41FA5}">
                      <a16:colId xmlns:a16="http://schemas.microsoft.com/office/drawing/2014/main" val="2232343046"/>
                    </a:ext>
                  </a:extLst>
                </a:gridCol>
                <a:gridCol w="712041">
                  <a:extLst>
                    <a:ext uri="{9D8B030D-6E8A-4147-A177-3AD203B41FA5}">
                      <a16:colId xmlns:a16="http://schemas.microsoft.com/office/drawing/2014/main" val="819834577"/>
                    </a:ext>
                  </a:extLst>
                </a:gridCol>
                <a:gridCol w="991382">
                  <a:extLst>
                    <a:ext uri="{9D8B030D-6E8A-4147-A177-3AD203B41FA5}">
                      <a16:colId xmlns:a16="http://schemas.microsoft.com/office/drawing/2014/main" val="2047061990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1490906807"/>
                    </a:ext>
                  </a:extLst>
                </a:gridCol>
                <a:gridCol w="917206">
                  <a:extLst>
                    <a:ext uri="{9D8B030D-6E8A-4147-A177-3AD203B41FA5}">
                      <a16:colId xmlns:a16="http://schemas.microsoft.com/office/drawing/2014/main" val="1611142244"/>
                    </a:ext>
                  </a:extLst>
                </a:gridCol>
                <a:gridCol w="681900">
                  <a:extLst>
                    <a:ext uri="{9D8B030D-6E8A-4147-A177-3AD203B41FA5}">
                      <a16:colId xmlns:a16="http://schemas.microsoft.com/office/drawing/2014/main" val="3072026205"/>
                    </a:ext>
                  </a:extLst>
                </a:gridCol>
              </a:tblGrid>
              <a:tr h="340480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YouTube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Music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Video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Watch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Microsoft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Aircraft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Song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Software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News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Vimeo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223606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0.434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0.097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0.065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47455"/>
                  </a:ext>
                </a:extLst>
              </a:tr>
              <a:tr h="340480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Facebook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IPhone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Apple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Google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Internet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IPad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Mashable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Microsoft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Software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Google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03988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0.055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0.022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15697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Health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World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Human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Organization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Woman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Food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Cancer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Drug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1626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0.087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0.022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894141"/>
                  </a:ext>
                </a:extLst>
              </a:tr>
              <a:tr h="340480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Yahoo!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Facebook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Blog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Germany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News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DVD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Electricity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4159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0.135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0.11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0.086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0.023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69841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Party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Senate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House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Tax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Unemployment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Congress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Propaganda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Health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Government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Beck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13861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0.138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0.022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30814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Afghanistan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NATO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War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Israel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Iran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India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International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China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Pakistan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Government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89944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0.055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0.022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61710"/>
                  </a:ext>
                </a:extLst>
              </a:tr>
              <a:tr h="340480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Music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RT!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Television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Film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Concert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Night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Billboard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Song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Award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ITunes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92818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0.051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0.021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0.019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0.016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02888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algn="ctr" fontAlgn="ctr"/>
                      <a:r>
                        <a:rPr lang="fa-I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ESPN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Blog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Football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Company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Broadcasting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Night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NBC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Game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Baseball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Fox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363208"/>
                  </a:ext>
                </a:extLst>
              </a:tr>
              <a:tr h="199181">
                <a:tc>
                  <a:txBody>
                    <a:bodyPr/>
                    <a:lstStyle/>
                    <a:p>
                      <a:pPr algn="ctr" fontAlgn="ctr"/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0.058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0.057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0.046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0.043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0.04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0.038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0.03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0.027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0.025</a:t>
                      </a:r>
                    </a:p>
                  </a:txBody>
                  <a:tcPr marL="8512" marR="8512" marT="8512" marB="40858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92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5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be 175">
            <a:extLst>
              <a:ext uri="{FF2B5EF4-FFF2-40B4-BE49-F238E27FC236}">
                <a16:creationId xmlns:a16="http://schemas.microsoft.com/office/drawing/2014/main" id="{C327EC6B-6BA6-4409-AE5A-BC3F535FAC2C}"/>
              </a:ext>
            </a:extLst>
          </p:cNvPr>
          <p:cNvSpPr/>
          <p:nvPr/>
        </p:nvSpPr>
        <p:spPr>
          <a:xfrm>
            <a:off x="266700" y="1367406"/>
            <a:ext cx="11391900" cy="4947669"/>
          </a:xfrm>
          <a:prstGeom prst="cube">
            <a:avLst>
              <a:gd name="adj" fmla="val 1205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252328"/>
            </a:solidFill>
            <a:extLst>
              <a:ext uri="{C807C97D-BFC1-408E-A445-0C87EB9F89A2}">
                <ask:lineSketchStyleProps xmlns:ask="http://schemas.microsoft.com/office/drawing/2018/sketchyshapes" sd="1092085218">
                  <a:custGeom>
                    <a:avLst/>
                    <a:gdLst>
                      <a:gd name="connsiteX0" fmla="*/ 0 w 5846013"/>
                      <a:gd name="connsiteY0" fmla="*/ 427537 h 1710146"/>
                      <a:gd name="connsiteX1" fmla="*/ 785679 w 5846013"/>
                      <a:gd name="connsiteY1" fmla="*/ 427537 h 1710146"/>
                      <a:gd name="connsiteX2" fmla="*/ 1462989 w 5846013"/>
                      <a:gd name="connsiteY2" fmla="*/ 427537 h 1710146"/>
                      <a:gd name="connsiteX3" fmla="*/ 2140298 w 5846013"/>
                      <a:gd name="connsiteY3" fmla="*/ 427537 h 1710146"/>
                      <a:gd name="connsiteX4" fmla="*/ 2709239 w 5846013"/>
                      <a:gd name="connsiteY4" fmla="*/ 427537 h 1710146"/>
                      <a:gd name="connsiteX5" fmla="*/ 3223994 w 5846013"/>
                      <a:gd name="connsiteY5" fmla="*/ 427537 h 1710146"/>
                      <a:gd name="connsiteX6" fmla="*/ 3847119 w 5846013"/>
                      <a:gd name="connsiteY6" fmla="*/ 427537 h 1710146"/>
                      <a:gd name="connsiteX7" fmla="*/ 4470244 w 5846013"/>
                      <a:gd name="connsiteY7" fmla="*/ 427537 h 1710146"/>
                      <a:gd name="connsiteX8" fmla="*/ 5418477 w 5846013"/>
                      <a:gd name="connsiteY8" fmla="*/ 427537 h 1710146"/>
                      <a:gd name="connsiteX9" fmla="*/ 5418477 w 5846013"/>
                      <a:gd name="connsiteY9" fmla="*/ 1081668 h 1710146"/>
                      <a:gd name="connsiteX10" fmla="*/ 5418477 w 5846013"/>
                      <a:gd name="connsiteY10" fmla="*/ 1710146 h 1710146"/>
                      <a:gd name="connsiteX11" fmla="*/ 4849537 w 5846013"/>
                      <a:gd name="connsiteY11" fmla="*/ 1710146 h 1710146"/>
                      <a:gd name="connsiteX12" fmla="*/ 4226412 w 5846013"/>
                      <a:gd name="connsiteY12" fmla="*/ 1710146 h 1710146"/>
                      <a:gd name="connsiteX13" fmla="*/ 3711657 w 5846013"/>
                      <a:gd name="connsiteY13" fmla="*/ 1710146 h 1710146"/>
                      <a:gd name="connsiteX14" fmla="*/ 3088532 w 5846013"/>
                      <a:gd name="connsiteY14" fmla="*/ 1710146 h 1710146"/>
                      <a:gd name="connsiteX15" fmla="*/ 2302853 w 5846013"/>
                      <a:gd name="connsiteY15" fmla="*/ 1710146 h 1710146"/>
                      <a:gd name="connsiteX16" fmla="*/ 1679728 w 5846013"/>
                      <a:gd name="connsiteY16" fmla="*/ 1710146 h 1710146"/>
                      <a:gd name="connsiteX17" fmla="*/ 894049 w 5846013"/>
                      <a:gd name="connsiteY17" fmla="*/ 1710146 h 1710146"/>
                      <a:gd name="connsiteX18" fmla="*/ 0 w 5846013"/>
                      <a:gd name="connsiteY18" fmla="*/ 1710146 h 1710146"/>
                      <a:gd name="connsiteX19" fmla="*/ 0 w 5846013"/>
                      <a:gd name="connsiteY19" fmla="*/ 1068842 h 1710146"/>
                      <a:gd name="connsiteX20" fmla="*/ 0 w 5846013"/>
                      <a:gd name="connsiteY20" fmla="*/ 427537 h 1710146"/>
                      <a:gd name="connsiteX0" fmla="*/ 5418477 w 5846013"/>
                      <a:gd name="connsiteY0" fmla="*/ 427537 h 1710146"/>
                      <a:gd name="connsiteX1" fmla="*/ 5846013 w 5846013"/>
                      <a:gd name="connsiteY1" fmla="*/ 0 h 1710146"/>
                      <a:gd name="connsiteX2" fmla="*/ 5846013 w 5846013"/>
                      <a:gd name="connsiteY2" fmla="*/ 615653 h 1710146"/>
                      <a:gd name="connsiteX3" fmla="*/ 5846013 w 5846013"/>
                      <a:gd name="connsiteY3" fmla="*/ 1282610 h 1710146"/>
                      <a:gd name="connsiteX4" fmla="*/ 5418477 w 5846013"/>
                      <a:gd name="connsiteY4" fmla="*/ 1710146 h 1710146"/>
                      <a:gd name="connsiteX5" fmla="*/ 5418477 w 5846013"/>
                      <a:gd name="connsiteY5" fmla="*/ 1043189 h 1710146"/>
                      <a:gd name="connsiteX6" fmla="*/ 5418477 w 5846013"/>
                      <a:gd name="connsiteY6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1213216 w 5846013"/>
                      <a:gd name="connsiteY2" fmla="*/ 0 h 1710146"/>
                      <a:gd name="connsiteX3" fmla="*/ 1998895 w 5846013"/>
                      <a:gd name="connsiteY3" fmla="*/ 0 h 1710146"/>
                      <a:gd name="connsiteX4" fmla="*/ 2730389 w 5846013"/>
                      <a:gd name="connsiteY4" fmla="*/ 0 h 1710146"/>
                      <a:gd name="connsiteX5" fmla="*/ 3407699 w 5846013"/>
                      <a:gd name="connsiteY5" fmla="*/ 0 h 1710146"/>
                      <a:gd name="connsiteX6" fmla="*/ 3922454 w 5846013"/>
                      <a:gd name="connsiteY6" fmla="*/ 0 h 1710146"/>
                      <a:gd name="connsiteX7" fmla="*/ 4437209 w 5846013"/>
                      <a:gd name="connsiteY7" fmla="*/ 0 h 1710146"/>
                      <a:gd name="connsiteX8" fmla="*/ 5222888 w 5846013"/>
                      <a:gd name="connsiteY8" fmla="*/ 0 h 1710146"/>
                      <a:gd name="connsiteX9" fmla="*/ 5846013 w 5846013"/>
                      <a:gd name="connsiteY9" fmla="*/ 0 h 1710146"/>
                      <a:gd name="connsiteX10" fmla="*/ 5418477 w 5846013"/>
                      <a:gd name="connsiteY10" fmla="*/ 427537 h 1710146"/>
                      <a:gd name="connsiteX11" fmla="*/ 4903722 w 5846013"/>
                      <a:gd name="connsiteY11" fmla="*/ 427537 h 1710146"/>
                      <a:gd name="connsiteX12" fmla="*/ 4280597 w 5846013"/>
                      <a:gd name="connsiteY12" fmla="*/ 427537 h 1710146"/>
                      <a:gd name="connsiteX13" fmla="*/ 3657472 w 5846013"/>
                      <a:gd name="connsiteY13" fmla="*/ 427537 h 1710146"/>
                      <a:gd name="connsiteX14" fmla="*/ 2925978 w 5846013"/>
                      <a:gd name="connsiteY14" fmla="*/ 427537 h 1710146"/>
                      <a:gd name="connsiteX15" fmla="*/ 2357037 w 5846013"/>
                      <a:gd name="connsiteY15" fmla="*/ 427537 h 1710146"/>
                      <a:gd name="connsiteX16" fmla="*/ 1788097 w 5846013"/>
                      <a:gd name="connsiteY16" fmla="*/ 427537 h 1710146"/>
                      <a:gd name="connsiteX17" fmla="*/ 1219157 w 5846013"/>
                      <a:gd name="connsiteY17" fmla="*/ 427537 h 1710146"/>
                      <a:gd name="connsiteX18" fmla="*/ 596032 w 5846013"/>
                      <a:gd name="connsiteY18" fmla="*/ 427537 h 1710146"/>
                      <a:gd name="connsiteX19" fmla="*/ 0 w 5846013"/>
                      <a:gd name="connsiteY19" fmla="*/ 427537 h 1710146"/>
                      <a:gd name="connsiteX0" fmla="*/ 0 w 5846013"/>
                      <a:gd name="connsiteY0" fmla="*/ 427537 h 1710146"/>
                      <a:gd name="connsiteX1" fmla="*/ 427537 w 5846013"/>
                      <a:gd name="connsiteY1" fmla="*/ 0 h 1710146"/>
                      <a:gd name="connsiteX2" fmla="*/ 942292 w 5846013"/>
                      <a:gd name="connsiteY2" fmla="*/ 0 h 1710146"/>
                      <a:gd name="connsiteX3" fmla="*/ 1457047 w 5846013"/>
                      <a:gd name="connsiteY3" fmla="*/ 0 h 1710146"/>
                      <a:gd name="connsiteX4" fmla="*/ 2134357 w 5846013"/>
                      <a:gd name="connsiteY4" fmla="*/ 0 h 1710146"/>
                      <a:gd name="connsiteX5" fmla="*/ 2649112 w 5846013"/>
                      <a:gd name="connsiteY5" fmla="*/ 0 h 1710146"/>
                      <a:gd name="connsiteX6" fmla="*/ 3218052 w 5846013"/>
                      <a:gd name="connsiteY6" fmla="*/ 0 h 1710146"/>
                      <a:gd name="connsiteX7" fmla="*/ 3841177 w 5846013"/>
                      <a:gd name="connsiteY7" fmla="*/ 0 h 1710146"/>
                      <a:gd name="connsiteX8" fmla="*/ 4626856 w 5846013"/>
                      <a:gd name="connsiteY8" fmla="*/ 0 h 1710146"/>
                      <a:gd name="connsiteX9" fmla="*/ 5141611 w 5846013"/>
                      <a:gd name="connsiteY9" fmla="*/ 0 h 1710146"/>
                      <a:gd name="connsiteX10" fmla="*/ 5846013 w 5846013"/>
                      <a:gd name="connsiteY10" fmla="*/ 0 h 1710146"/>
                      <a:gd name="connsiteX11" fmla="*/ 5846013 w 5846013"/>
                      <a:gd name="connsiteY11" fmla="*/ 654131 h 1710146"/>
                      <a:gd name="connsiteX12" fmla="*/ 5846013 w 5846013"/>
                      <a:gd name="connsiteY12" fmla="*/ 1282610 h 1710146"/>
                      <a:gd name="connsiteX13" fmla="*/ 5418477 w 5846013"/>
                      <a:gd name="connsiteY13" fmla="*/ 1710146 h 1710146"/>
                      <a:gd name="connsiteX14" fmla="*/ 4632798 w 5846013"/>
                      <a:gd name="connsiteY14" fmla="*/ 1710146 h 1710146"/>
                      <a:gd name="connsiteX15" fmla="*/ 3901303 w 5846013"/>
                      <a:gd name="connsiteY15" fmla="*/ 1710146 h 1710146"/>
                      <a:gd name="connsiteX16" fmla="*/ 3169809 w 5846013"/>
                      <a:gd name="connsiteY16" fmla="*/ 1710146 h 1710146"/>
                      <a:gd name="connsiteX17" fmla="*/ 2438315 w 5846013"/>
                      <a:gd name="connsiteY17" fmla="*/ 1710146 h 1710146"/>
                      <a:gd name="connsiteX18" fmla="*/ 1923559 w 5846013"/>
                      <a:gd name="connsiteY18" fmla="*/ 1710146 h 1710146"/>
                      <a:gd name="connsiteX19" fmla="*/ 1246250 w 5846013"/>
                      <a:gd name="connsiteY19" fmla="*/ 1710146 h 1710146"/>
                      <a:gd name="connsiteX20" fmla="*/ 0 w 5846013"/>
                      <a:gd name="connsiteY20" fmla="*/ 1710146 h 1710146"/>
                      <a:gd name="connsiteX21" fmla="*/ 0 w 5846013"/>
                      <a:gd name="connsiteY21" fmla="*/ 1068842 h 1710146"/>
                      <a:gd name="connsiteX22" fmla="*/ 0 w 5846013"/>
                      <a:gd name="connsiteY22" fmla="*/ 427537 h 1710146"/>
                      <a:gd name="connsiteX23" fmla="*/ 0 w 5846013"/>
                      <a:gd name="connsiteY23" fmla="*/ 427537 h 1710146"/>
                      <a:gd name="connsiteX24" fmla="*/ 677310 w 5846013"/>
                      <a:gd name="connsiteY24" fmla="*/ 427537 h 1710146"/>
                      <a:gd name="connsiteX25" fmla="*/ 1408804 w 5846013"/>
                      <a:gd name="connsiteY25" fmla="*/ 427537 h 1710146"/>
                      <a:gd name="connsiteX26" fmla="*/ 1923559 w 5846013"/>
                      <a:gd name="connsiteY26" fmla="*/ 427537 h 1710146"/>
                      <a:gd name="connsiteX27" fmla="*/ 2546684 w 5846013"/>
                      <a:gd name="connsiteY27" fmla="*/ 427537 h 1710146"/>
                      <a:gd name="connsiteX28" fmla="*/ 3278179 w 5846013"/>
                      <a:gd name="connsiteY28" fmla="*/ 427537 h 1710146"/>
                      <a:gd name="connsiteX29" fmla="*/ 3955488 w 5846013"/>
                      <a:gd name="connsiteY29" fmla="*/ 427537 h 1710146"/>
                      <a:gd name="connsiteX30" fmla="*/ 4632798 w 5846013"/>
                      <a:gd name="connsiteY30" fmla="*/ 427537 h 1710146"/>
                      <a:gd name="connsiteX31" fmla="*/ 5418477 w 5846013"/>
                      <a:gd name="connsiteY31" fmla="*/ 427537 h 1710146"/>
                      <a:gd name="connsiteX32" fmla="*/ 5846013 w 5846013"/>
                      <a:gd name="connsiteY32" fmla="*/ 0 h 1710146"/>
                      <a:gd name="connsiteX33" fmla="*/ 5418477 w 5846013"/>
                      <a:gd name="connsiteY33" fmla="*/ 427537 h 1710146"/>
                      <a:gd name="connsiteX34" fmla="*/ 5418477 w 5846013"/>
                      <a:gd name="connsiteY34" fmla="*/ 1094494 h 1710146"/>
                      <a:gd name="connsiteX35" fmla="*/ 5418477 w 5846013"/>
                      <a:gd name="connsiteY35" fmla="*/ 1710146 h 171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846013" h="1710146" stroke="0" extrusionOk="0">
                        <a:moveTo>
                          <a:pt x="0" y="427537"/>
                        </a:moveTo>
                        <a:cubicBezTo>
                          <a:pt x="232042" y="425017"/>
                          <a:pt x="495167" y="462020"/>
                          <a:pt x="785679" y="427537"/>
                        </a:cubicBezTo>
                        <a:cubicBezTo>
                          <a:pt x="1076191" y="393054"/>
                          <a:pt x="1182982" y="404973"/>
                          <a:pt x="1462989" y="427537"/>
                        </a:cubicBezTo>
                        <a:cubicBezTo>
                          <a:pt x="1742996" y="450102"/>
                          <a:pt x="1919686" y="406787"/>
                          <a:pt x="2140298" y="427537"/>
                        </a:cubicBezTo>
                        <a:cubicBezTo>
                          <a:pt x="2360910" y="448287"/>
                          <a:pt x="2453089" y="408800"/>
                          <a:pt x="2709239" y="427537"/>
                        </a:cubicBezTo>
                        <a:cubicBezTo>
                          <a:pt x="2965389" y="446274"/>
                          <a:pt x="3018939" y="433921"/>
                          <a:pt x="3223994" y="427537"/>
                        </a:cubicBezTo>
                        <a:cubicBezTo>
                          <a:pt x="3429049" y="421153"/>
                          <a:pt x="3590446" y="418608"/>
                          <a:pt x="3847119" y="427537"/>
                        </a:cubicBezTo>
                        <a:cubicBezTo>
                          <a:pt x="4103793" y="436466"/>
                          <a:pt x="4293292" y="401723"/>
                          <a:pt x="4470244" y="427537"/>
                        </a:cubicBezTo>
                        <a:cubicBezTo>
                          <a:pt x="4647197" y="453351"/>
                          <a:pt x="5166552" y="455337"/>
                          <a:pt x="5418477" y="427537"/>
                        </a:cubicBezTo>
                        <a:cubicBezTo>
                          <a:pt x="5444352" y="593350"/>
                          <a:pt x="5388630" y="908638"/>
                          <a:pt x="5418477" y="1081668"/>
                        </a:cubicBezTo>
                        <a:cubicBezTo>
                          <a:pt x="5448324" y="1254698"/>
                          <a:pt x="5442104" y="1451252"/>
                          <a:pt x="5418477" y="1710146"/>
                        </a:cubicBezTo>
                        <a:cubicBezTo>
                          <a:pt x="5290254" y="1683065"/>
                          <a:pt x="5092117" y="1693168"/>
                          <a:pt x="4849537" y="1710146"/>
                        </a:cubicBezTo>
                        <a:cubicBezTo>
                          <a:pt x="4606957" y="1727124"/>
                          <a:pt x="4364866" y="1723624"/>
                          <a:pt x="4226412" y="1710146"/>
                        </a:cubicBezTo>
                        <a:cubicBezTo>
                          <a:pt x="4087958" y="1696668"/>
                          <a:pt x="3845912" y="1692715"/>
                          <a:pt x="3711657" y="1710146"/>
                        </a:cubicBezTo>
                        <a:cubicBezTo>
                          <a:pt x="3577403" y="1727577"/>
                          <a:pt x="3216400" y="1702488"/>
                          <a:pt x="3088532" y="1710146"/>
                        </a:cubicBezTo>
                        <a:cubicBezTo>
                          <a:pt x="2960665" y="1717804"/>
                          <a:pt x="2594525" y="1678927"/>
                          <a:pt x="2302853" y="1710146"/>
                        </a:cubicBezTo>
                        <a:cubicBezTo>
                          <a:pt x="2011181" y="1741365"/>
                          <a:pt x="1956886" y="1721162"/>
                          <a:pt x="1679728" y="1710146"/>
                        </a:cubicBezTo>
                        <a:cubicBezTo>
                          <a:pt x="1402571" y="1699130"/>
                          <a:pt x="1057406" y="1731580"/>
                          <a:pt x="894049" y="1710146"/>
                        </a:cubicBezTo>
                        <a:cubicBezTo>
                          <a:pt x="730692" y="1688712"/>
                          <a:pt x="375520" y="1685004"/>
                          <a:pt x="0" y="1710146"/>
                        </a:cubicBezTo>
                        <a:cubicBezTo>
                          <a:pt x="10808" y="1465003"/>
                          <a:pt x="-27256" y="1386629"/>
                          <a:pt x="0" y="1068842"/>
                        </a:cubicBezTo>
                        <a:cubicBezTo>
                          <a:pt x="27256" y="751055"/>
                          <a:pt x="-26501" y="700979"/>
                          <a:pt x="0" y="427537"/>
                        </a:cubicBezTo>
                        <a:close/>
                      </a:path>
                      <a:path w="5846013" h="1710146" fill="darkenLess" stroke="0" extrusionOk="0">
                        <a:moveTo>
                          <a:pt x="5418477" y="427537"/>
                        </a:moveTo>
                        <a:cubicBezTo>
                          <a:pt x="5530070" y="297009"/>
                          <a:pt x="5726629" y="123400"/>
                          <a:pt x="5846013" y="0"/>
                        </a:cubicBezTo>
                        <a:cubicBezTo>
                          <a:pt x="5860963" y="218292"/>
                          <a:pt x="5828882" y="421244"/>
                          <a:pt x="5846013" y="615653"/>
                        </a:cubicBezTo>
                        <a:cubicBezTo>
                          <a:pt x="5863144" y="810062"/>
                          <a:pt x="5870753" y="1111883"/>
                          <a:pt x="5846013" y="1282610"/>
                        </a:cubicBezTo>
                        <a:cubicBezTo>
                          <a:pt x="5675465" y="1484820"/>
                          <a:pt x="5546399" y="1556993"/>
                          <a:pt x="5418477" y="1710146"/>
                        </a:cubicBezTo>
                        <a:cubicBezTo>
                          <a:pt x="5449300" y="1435597"/>
                          <a:pt x="5410439" y="1334196"/>
                          <a:pt x="5418477" y="1043189"/>
                        </a:cubicBezTo>
                        <a:cubicBezTo>
                          <a:pt x="5426515" y="752182"/>
                          <a:pt x="5431384" y="587497"/>
                          <a:pt x="5418477" y="427537"/>
                        </a:cubicBezTo>
                        <a:close/>
                      </a:path>
                      <a:path w="5846013" h="1710146" fill="lightenLess" stroke="0" extrusionOk="0">
                        <a:moveTo>
                          <a:pt x="0" y="427537"/>
                        </a:moveTo>
                        <a:cubicBezTo>
                          <a:pt x="123879" y="300175"/>
                          <a:pt x="273406" y="162150"/>
                          <a:pt x="427537" y="0"/>
                        </a:cubicBezTo>
                        <a:cubicBezTo>
                          <a:pt x="615020" y="32553"/>
                          <a:pt x="875572" y="-13971"/>
                          <a:pt x="1213216" y="0"/>
                        </a:cubicBezTo>
                        <a:cubicBezTo>
                          <a:pt x="1550860" y="13971"/>
                          <a:pt x="1684406" y="7954"/>
                          <a:pt x="1998895" y="0"/>
                        </a:cubicBezTo>
                        <a:cubicBezTo>
                          <a:pt x="2313384" y="-7954"/>
                          <a:pt x="2419760" y="11957"/>
                          <a:pt x="2730389" y="0"/>
                        </a:cubicBezTo>
                        <a:cubicBezTo>
                          <a:pt x="3041018" y="-11957"/>
                          <a:pt x="3226481" y="7271"/>
                          <a:pt x="3407699" y="0"/>
                        </a:cubicBezTo>
                        <a:cubicBezTo>
                          <a:pt x="3588917" y="-7271"/>
                          <a:pt x="3733892" y="955"/>
                          <a:pt x="3922454" y="0"/>
                        </a:cubicBezTo>
                        <a:cubicBezTo>
                          <a:pt x="4111016" y="-955"/>
                          <a:pt x="4294925" y="15322"/>
                          <a:pt x="4437209" y="0"/>
                        </a:cubicBezTo>
                        <a:cubicBezTo>
                          <a:pt x="4579494" y="-15322"/>
                          <a:pt x="4841239" y="-4945"/>
                          <a:pt x="5222888" y="0"/>
                        </a:cubicBezTo>
                        <a:cubicBezTo>
                          <a:pt x="5604537" y="4945"/>
                          <a:pt x="5683394" y="-26103"/>
                          <a:pt x="5846013" y="0"/>
                        </a:cubicBezTo>
                        <a:cubicBezTo>
                          <a:pt x="5654695" y="169246"/>
                          <a:pt x="5596952" y="221289"/>
                          <a:pt x="5418477" y="427537"/>
                        </a:cubicBezTo>
                        <a:cubicBezTo>
                          <a:pt x="5168172" y="403362"/>
                          <a:pt x="5102584" y="411387"/>
                          <a:pt x="4903722" y="427537"/>
                        </a:cubicBezTo>
                        <a:cubicBezTo>
                          <a:pt x="4704861" y="443687"/>
                          <a:pt x="4411314" y="433664"/>
                          <a:pt x="4280597" y="427537"/>
                        </a:cubicBezTo>
                        <a:cubicBezTo>
                          <a:pt x="4149880" y="421410"/>
                          <a:pt x="3797906" y="428818"/>
                          <a:pt x="3657472" y="427537"/>
                        </a:cubicBezTo>
                        <a:cubicBezTo>
                          <a:pt x="3517038" y="426256"/>
                          <a:pt x="3088293" y="423080"/>
                          <a:pt x="2925978" y="427537"/>
                        </a:cubicBezTo>
                        <a:cubicBezTo>
                          <a:pt x="2763663" y="431994"/>
                          <a:pt x="2535525" y="422924"/>
                          <a:pt x="2357037" y="427537"/>
                        </a:cubicBezTo>
                        <a:cubicBezTo>
                          <a:pt x="2178549" y="432150"/>
                          <a:pt x="1993308" y="439367"/>
                          <a:pt x="1788097" y="427537"/>
                        </a:cubicBezTo>
                        <a:cubicBezTo>
                          <a:pt x="1582886" y="415707"/>
                          <a:pt x="1363653" y="446077"/>
                          <a:pt x="1219157" y="427537"/>
                        </a:cubicBezTo>
                        <a:cubicBezTo>
                          <a:pt x="1074661" y="408997"/>
                          <a:pt x="882414" y="450738"/>
                          <a:pt x="596032" y="427537"/>
                        </a:cubicBezTo>
                        <a:cubicBezTo>
                          <a:pt x="309651" y="404336"/>
                          <a:pt x="161534" y="427860"/>
                          <a:pt x="0" y="427537"/>
                        </a:cubicBezTo>
                        <a:close/>
                      </a:path>
                      <a:path w="5846013" h="1710146" fill="none" extrusionOk="0">
                        <a:moveTo>
                          <a:pt x="0" y="427537"/>
                        </a:moveTo>
                        <a:cubicBezTo>
                          <a:pt x="161268" y="260565"/>
                          <a:pt x="282713" y="108008"/>
                          <a:pt x="427537" y="0"/>
                        </a:cubicBezTo>
                        <a:cubicBezTo>
                          <a:pt x="541244" y="24360"/>
                          <a:pt x="829274" y="20368"/>
                          <a:pt x="942292" y="0"/>
                        </a:cubicBezTo>
                        <a:cubicBezTo>
                          <a:pt x="1055310" y="-20368"/>
                          <a:pt x="1345973" y="-21096"/>
                          <a:pt x="1457047" y="0"/>
                        </a:cubicBezTo>
                        <a:cubicBezTo>
                          <a:pt x="1568121" y="21096"/>
                          <a:pt x="1869619" y="-11971"/>
                          <a:pt x="2134357" y="0"/>
                        </a:cubicBezTo>
                        <a:cubicBezTo>
                          <a:pt x="2399095" y="11971"/>
                          <a:pt x="2396507" y="10186"/>
                          <a:pt x="2649112" y="0"/>
                        </a:cubicBezTo>
                        <a:cubicBezTo>
                          <a:pt x="2901717" y="-10186"/>
                          <a:pt x="3089253" y="8836"/>
                          <a:pt x="3218052" y="0"/>
                        </a:cubicBezTo>
                        <a:cubicBezTo>
                          <a:pt x="3346851" y="-8836"/>
                          <a:pt x="3669965" y="-2795"/>
                          <a:pt x="3841177" y="0"/>
                        </a:cubicBezTo>
                        <a:cubicBezTo>
                          <a:pt x="4012390" y="2795"/>
                          <a:pt x="4440361" y="15540"/>
                          <a:pt x="4626856" y="0"/>
                        </a:cubicBezTo>
                        <a:cubicBezTo>
                          <a:pt x="4813351" y="-15540"/>
                          <a:pt x="4907367" y="-17850"/>
                          <a:pt x="5141611" y="0"/>
                        </a:cubicBezTo>
                        <a:cubicBezTo>
                          <a:pt x="5375855" y="17850"/>
                          <a:pt x="5556336" y="-17654"/>
                          <a:pt x="5846013" y="0"/>
                        </a:cubicBezTo>
                        <a:cubicBezTo>
                          <a:pt x="5873490" y="319178"/>
                          <a:pt x="5827248" y="410595"/>
                          <a:pt x="5846013" y="654131"/>
                        </a:cubicBezTo>
                        <a:cubicBezTo>
                          <a:pt x="5864778" y="897667"/>
                          <a:pt x="5837185" y="1087118"/>
                          <a:pt x="5846013" y="1282610"/>
                        </a:cubicBezTo>
                        <a:cubicBezTo>
                          <a:pt x="5753876" y="1378328"/>
                          <a:pt x="5605936" y="1537286"/>
                          <a:pt x="5418477" y="1710146"/>
                        </a:cubicBezTo>
                        <a:cubicBezTo>
                          <a:pt x="5081933" y="1745595"/>
                          <a:pt x="5010089" y="1739011"/>
                          <a:pt x="4632798" y="1710146"/>
                        </a:cubicBezTo>
                        <a:cubicBezTo>
                          <a:pt x="4255507" y="1681281"/>
                          <a:pt x="4225601" y="1728882"/>
                          <a:pt x="3901303" y="1710146"/>
                        </a:cubicBezTo>
                        <a:cubicBezTo>
                          <a:pt x="3577005" y="1691410"/>
                          <a:pt x="3526643" y="1744647"/>
                          <a:pt x="3169809" y="1710146"/>
                        </a:cubicBezTo>
                        <a:cubicBezTo>
                          <a:pt x="2812975" y="1675645"/>
                          <a:pt x="2600225" y="1690200"/>
                          <a:pt x="2438315" y="1710146"/>
                        </a:cubicBezTo>
                        <a:cubicBezTo>
                          <a:pt x="2276405" y="1730092"/>
                          <a:pt x="2082716" y="1713588"/>
                          <a:pt x="1923559" y="1710146"/>
                        </a:cubicBezTo>
                        <a:cubicBezTo>
                          <a:pt x="1764402" y="1706704"/>
                          <a:pt x="1484985" y="1721642"/>
                          <a:pt x="1246250" y="1710146"/>
                        </a:cubicBezTo>
                        <a:cubicBezTo>
                          <a:pt x="1007515" y="1698650"/>
                          <a:pt x="355388" y="1731589"/>
                          <a:pt x="0" y="1710146"/>
                        </a:cubicBezTo>
                        <a:cubicBezTo>
                          <a:pt x="-16776" y="1494618"/>
                          <a:pt x="20155" y="1300659"/>
                          <a:pt x="0" y="1068842"/>
                        </a:cubicBezTo>
                        <a:cubicBezTo>
                          <a:pt x="-20155" y="837025"/>
                          <a:pt x="-20872" y="657894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21930" y="416991"/>
                          <a:pt x="373387" y="434409"/>
                          <a:pt x="677310" y="427537"/>
                        </a:cubicBezTo>
                        <a:cubicBezTo>
                          <a:pt x="981233" y="420666"/>
                          <a:pt x="1252387" y="441797"/>
                          <a:pt x="1408804" y="427537"/>
                        </a:cubicBezTo>
                        <a:cubicBezTo>
                          <a:pt x="1565221" y="413277"/>
                          <a:pt x="1692916" y="444215"/>
                          <a:pt x="1923559" y="427537"/>
                        </a:cubicBezTo>
                        <a:cubicBezTo>
                          <a:pt x="2154203" y="410859"/>
                          <a:pt x="2367506" y="411049"/>
                          <a:pt x="2546684" y="427537"/>
                        </a:cubicBezTo>
                        <a:cubicBezTo>
                          <a:pt x="2725862" y="444025"/>
                          <a:pt x="2950527" y="393803"/>
                          <a:pt x="3278179" y="427537"/>
                        </a:cubicBezTo>
                        <a:cubicBezTo>
                          <a:pt x="3605832" y="461271"/>
                          <a:pt x="3772231" y="460249"/>
                          <a:pt x="3955488" y="427537"/>
                        </a:cubicBezTo>
                        <a:cubicBezTo>
                          <a:pt x="4138745" y="394825"/>
                          <a:pt x="4381383" y="397632"/>
                          <a:pt x="4632798" y="427537"/>
                        </a:cubicBezTo>
                        <a:cubicBezTo>
                          <a:pt x="4884213" y="457443"/>
                          <a:pt x="5089920" y="392350"/>
                          <a:pt x="5418477" y="427537"/>
                        </a:cubicBezTo>
                        <a:cubicBezTo>
                          <a:pt x="5546798" y="304934"/>
                          <a:pt x="5704059" y="140670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388732" y="585005"/>
                          <a:pt x="5407716" y="907037"/>
                          <a:pt x="5418477" y="1094494"/>
                        </a:cubicBezTo>
                        <a:cubicBezTo>
                          <a:pt x="5429238" y="1281951"/>
                          <a:pt x="5443025" y="1456079"/>
                          <a:pt x="5418477" y="1710146"/>
                        </a:cubicBezTo>
                      </a:path>
                      <a:path w="5846013" h="1710146" fill="none" stroke="0" extrusionOk="0">
                        <a:moveTo>
                          <a:pt x="0" y="427537"/>
                        </a:moveTo>
                        <a:cubicBezTo>
                          <a:pt x="177576" y="271593"/>
                          <a:pt x="344226" y="107209"/>
                          <a:pt x="427537" y="0"/>
                        </a:cubicBezTo>
                        <a:cubicBezTo>
                          <a:pt x="618001" y="-14394"/>
                          <a:pt x="850657" y="13421"/>
                          <a:pt x="996477" y="0"/>
                        </a:cubicBezTo>
                        <a:cubicBezTo>
                          <a:pt x="1142297" y="-13421"/>
                          <a:pt x="1551382" y="34927"/>
                          <a:pt x="1727971" y="0"/>
                        </a:cubicBezTo>
                        <a:cubicBezTo>
                          <a:pt x="1904560" y="-34927"/>
                          <a:pt x="2268329" y="-6348"/>
                          <a:pt x="2405281" y="0"/>
                        </a:cubicBezTo>
                        <a:cubicBezTo>
                          <a:pt x="2542233" y="6348"/>
                          <a:pt x="2785443" y="-9163"/>
                          <a:pt x="2974221" y="0"/>
                        </a:cubicBezTo>
                        <a:cubicBezTo>
                          <a:pt x="3162999" y="9163"/>
                          <a:pt x="3435861" y="-25681"/>
                          <a:pt x="3705715" y="0"/>
                        </a:cubicBezTo>
                        <a:cubicBezTo>
                          <a:pt x="3975569" y="25681"/>
                          <a:pt x="4066608" y="4602"/>
                          <a:pt x="4274655" y="0"/>
                        </a:cubicBezTo>
                        <a:cubicBezTo>
                          <a:pt x="4482702" y="-4602"/>
                          <a:pt x="4724980" y="-14370"/>
                          <a:pt x="4897780" y="0"/>
                        </a:cubicBezTo>
                        <a:cubicBezTo>
                          <a:pt x="5070581" y="14370"/>
                          <a:pt x="5413762" y="46550"/>
                          <a:pt x="5846013" y="0"/>
                        </a:cubicBezTo>
                        <a:cubicBezTo>
                          <a:pt x="5873060" y="159924"/>
                          <a:pt x="5855868" y="390324"/>
                          <a:pt x="5846013" y="615653"/>
                        </a:cubicBezTo>
                        <a:cubicBezTo>
                          <a:pt x="5836158" y="840982"/>
                          <a:pt x="5868905" y="996720"/>
                          <a:pt x="5846013" y="1282610"/>
                        </a:cubicBezTo>
                        <a:cubicBezTo>
                          <a:pt x="5648444" y="1448355"/>
                          <a:pt x="5583162" y="1525675"/>
                          <a:pt x="5418477" y="1710146"/>
                        </a:cubicBezTo>
                        <a:cubicBezTo>
                          <a:pt x="5275160" y="1690189"/>
                          <a:pt x="5074916" y="1697701"/>
                          <a:pt x="4903722" y="1710146"/>
                        </a:cubicBezTo>
                        <a:cubicBezTo>
                          <a:pt x="4732528" y="1722591"/>
                          <a:pt x="4533950" y="1733531"/>
                          <a:pt x="4172227" y="1710146"/>
                        </a:cubicBezTo>
                        <a:cubicBezTo>
                          <a:pt x="3810504" y="1686761"/>
                          <a:pt x="3782004" y="1731507"/>
                          <a:pt x="3549102" y="1710146"/>
                        </a:cubicBezTo>
                        <a:cubicBezTo>
                          <a:pt x="3316201" y="1688785"/>
                          <a:pt x="3211020" y="1694606"/>
                          <a:pt x="2980162" y="1710146"/>
                        </a:cubicBezTo>
                        <a:cubicBezTo>
                          <a:pt x="2749304" y="1725686"/>
                          <a:pt x="2674068" y="1699186"/>
                          <a:pt x="2465407" y="1710146"/>
                        </a:cubicBezTo>
                        <a:cubicBezTo>
                          <a:pt x="2256747" y="1721106"/>
                          <a:pt x="1891975" y="1743897"/>
                          <a:pt x="1679728" y="1710146"/>
                        </a:cubicBezTo>
                        <a:cubicBezTo>
                          <a:pt x="1467481" y="1676395"/>
                          <a:pt x="1261171" y="1716982"/>
                          <a:pt x="894049" y="1710146"/>
                        </a:cubicBezTo>
                        <a:cubicBezTo>
                          <a:pt x="526927" y="1703310"/>
                          <a:pt x="291760" y="1674290"/>
                          <a:pt x="0" y="1710146"/>
                        </a:cubicBezTo>
                        <a:cubicBezTo>
                          <a:pt x="9331" y="1570699"/>
                          <a:pt x="2410" y="1218270"/>
                          <a:pt x="0" y="1043189"/>
                        </a:cubicBezTo>
                        <a:cubicBezTo>
                          <a:pt x="-2410" y="868108"/>
                          <a:pt x="-7420" y="559926"/>
                          <a:pt x="0" y="427537"/>
                        </a:cubicBezTo>
                        <a:close/>
                        <a:moveTo>
                          <a:pt x="0" y="427537"/>
                        </a:moveTo>
                        <a:cubicBezTo>
                          <a:pt x="369459" y="438547"/>
                          <a:pt x="610613" y="452038"/>
                          <a:pt x="785679" y="427537"/>
                        </a:cubicBezTo>
                        <a:cubicBezTo>
                          <a:pt x="960745" y="403036"/>
                          <a:pt x="1127883" y="427307"/>
                          <a:pt x="1462989" y="427537"/>
                        </a:cubicBezTo>
                        <a:cubicBezTo>
                          <a:pt x="1798095" y="427768"/>
                          <a:pt x="1955546" y="451198"/>
                          <a:pt x="2086114" y="427537"/>
                        </a:cubicBezTo>
                        <a:cubicBezTo>
                          <a:pt x="2216683" y="403876"/>
                          <a:pt x="2519778" y="395396"/>
                          <a:pt x="2817608" y="427537"/>
                        </a:cubicBezTo>
                        <a:cubicBezTo>
                          <a:pt x="3115438" y="459678"/>
                          <a:pt x="3207564" y="430172"/>
                          <a:pt x="3440733" y="427537"/>
                        </a:cubicBezTo>
                        <a:cubicBezTo>
                          <a:pt x="3673903" y="424902"/>
                          <a:pt x="3744469" y="442633"/>
                          <a:pt x="3955488" y="427537"/>
                        </a:cubicBezTo>
                        <a:cubicBezTo>
                          <a:pt x="4166507" y="412441"/>
                          <a:pt x="4453873" y="413144"/>
                          <a:pt x="4632798" y="427537"/>
                        </a:cubicBezTo>
                        <a:cubicBezTo>
                          <a:pt x="4811723" y="441931"/>
                          <a:pt x="5153956" y="437694"/>
                          <a:pt x="5418477" y="427537"/>
                        </a:cubicBezTo>
                        <a:cubicBezTo>
                          <a:pt x="5580093" y="276691"/>
                          <a:pt x="5638767" y="186597"/>
                          <a:pt x="5846013" y="0"/>
                        </a:cubicBezTo>
                        <a:moveTo>
                          <a:pt x="5418477" y="427537"/>
                        </a:moveTo>
                        <a:cubicBezTo>
                          <a:pt x="5407891" y="656667"/>
                          <a:pt x="5446936" y="762803"/>
                          <a:pt x="5418477" y="1056015"/>
                        </a:cubicBezTo>
                        <a:cubicBezTo>
                          <a:pt x="5390018" y="1349227"/>
                          <a:pt x="5412153" y="1417041"/>
                          <a:pt x="5418477" y="171014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SEERA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E3FF7-1AD0-4C30-92A2-4BA3DB96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57AC-2AB9-49E6-A12A-F933025D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9" name="Chord 8">
            <a:extLst>
              <a:ext uri="{FF2B5EF4-FFF2-40B4-BE49-F238E27FC236}">
                <a16:creationId xmlns:a16="http://schemas.microsoft.com/office/drawing/2014/main" id="{F2A767BF-80EC-4669-8070-BD45CB1C24F3}"/>
              </a:ext>
            </a:extLst>
          </p:cNvPr>
          <p:cNvSpPr/>
          <p:nvPr/>
        </p:nvSpPr>
        <p:spPr>
          <a:xfrm>
            <a:off x="495803" y="2685608"/>
            <a:ext cx="1156970" cy="1442960"/>
          </a:xfrm>
          <a:prstGeom prst="chord">
            <a:avLst>
              <a:gd name="adj1" fmla="val 19596225"/>
              <a:gd name="adj2" fmla="val 16200000"/>
            </a:avLst>
          </a:prstGeom>
          <a:solidFill>
            <a:srgbClr val="0065A4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F96C0-813B-454F-ADD2-B7354B3767F3}"/>
              </a:ext>
            </a:extLst>
          </p:cNvPr>
          <p:cNvGrpSpPr/>
          <p:nvPr/>
        </p:nvGrpSpPr>
        <p:grpSpPr>
          <a:xfrm>
            <a:off x="599359" y="2809742"/>
            <a:ext cx="956850" cy="1129499"/>
            <a:chOff x="599359" y="2809742"/>
            <a:chExt cx="956850" cy="1129499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EAB73892-5E06-4CBF-BFF2-B088F9333735}"/>
                </a:ext>
              </a:extLst>
            </p:cNvPr>
            <p:cNvSpPr/>
            <p:nvPr/>
          </p:nvSpPr>
          <p:spPr>
            <a:xfrm>
              <a:off x="926857" y="2809742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Speech Bubble: Rectangle 156">
              <a:extLst>
                <a:ext uri="{FF2B5EF4-FFF2-40B4-BE49-F238E27FC236}">
                  <a16:creationId xmlns:a16="http://schemas.microsoft.com/office/drawing/2014/main" id="{31B729F5-364D-4F2A-A72F-5F0DB391AAA2}"/>
                </a:ext>
              </a:extLst>
            </p:cNvPr>
            <p:cNvSpPr/>
            <p:nvPr/>
          </p:nvSpPr>
          <p:spPr>
            <a:xfrm>
              <a:off x="634074" y="3048199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Speech Bubble: Rectangle 176">
              <a:extLst>
                <a:ext uri="{FF2B5EF4-FFF2-40B4-BE49-F238E27FC236}">
                  <a16:creationId xmlns:a16="http://schemas.microsoft.com/office/drawing/2014/main" id="{6B6BF355-ECA2-490A-AA48-AD22A13F4CF8}"/>
                </a:ext>
              </a:extLst>
            </p:cNvPr>
            <p:cNvSpPr/>
            <p:nvPr/>
          </p:nvSpPr>
          <p:spPr>
            <a:xfrm>
              <a:off x="599359" y="339237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Speech Bubble: Rectangle 179">
              <a:extLst>
                <a:ext uri="{FF2B5EF4-FFF2-40B4-BE49-F238E27FC236}">
                  <a16:creationId xmlns:a16="http://schemas.microsoft.com/office/drawing/2014/main" id="{68F308A0-FDDF-4642-AF47-1E682FA7305B}"/>
                </a:ext>
              </a:extLst>
            </p:cNvPr>
            <p:cNvSpPr/>
            <p:nvPr/>
          </p:nvSpPr>
          <p:spPr>
            <a:xfrm>
              <a:off x="958077" y="3113393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299A1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Speech Bubble: Rectangle 180">
              <a:extLst>
                <a:ext uri="{FF2B5EF4-FFF2-40B4-BE49-F238E27FC236}">
                  <a16:creationId xmlns:a16="http://schemas.microsoft.com/office/drawing/2014/main" id="{D3A05275-3AB8-4C3C-B1D8-9B2648CABD2C}"/>
                </a:ext>
              </a:extLst>
            </p:cNvPr>
            <p:cNvSpPr/>
            <p:nvPr/>
          </p:nvSpPr>
          <p:spPr>
            <a:xfrm>
              <a:off x="807658" y="370183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Speech Bubble: Rectangle 182">
              <a:extLst>
                <a:ext uri="{FF2B5EF4-FFF2-40B4-BE49-F238E27FC236}">
                  <a16:creationId xmlns:a16="http://schemas.microsoft.com/office/drawing/2014/main" id="{182E45E2-14BD-4462-9EA9-B5679C468E77}"/>
                </a:ext>
              </a:extLst>
            </p:cNvPr>
            <p:cNvSpPr/>
            <p:nvPr/>
          </p:nvSpPr>
          <p:spPr>
            <a:xfrm>
              <a:off x="964496" y="341322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Speech Bubble: Rectangle 184">
              <a:extLst>
                <a:ext uri="{FF2B5EF4-FFF2-40B4-BE49-F238E27FC236}">
                  <a16:creationId xmlns:a16="http://schemas.microsoft.com/office/drawing/2014/main" id="{E7057C9B-4A35-4C26-BC7E-549D73889596}"/>
                </a:ext>
              </a:extLst>
            </p:cNvPr>
            <p:cNvSpPr/>
            <p:nvPr/>
          </p:nvSpPr>
          <p:spPr>
            <a:xfrm>
              <a:off x="1268110" y="305217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Speech Bubble: Rectangle 185">
              <a:extLst>
                <a:ext uri="{FF2B5EF4-FFF2-40B4-BE49-F238E27FC236}">
                  <a16:creationId xmlns:a16="http://schemas.microsoft.com/office/drawing/2014/main" id="{4BAA905E-8D9B-4B8D-9AC4-2D17487DFEB7}"/>
                </a:ext>
              </a:extLst>
            </p:cNvPr>
            <p:cNvSpPr/>
            <p:nvPr/>
          </p:nvSpPr>
          <p:spPr>
            <a:xfrm>
              <a:off x="1314883" y="341274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Speech Bubble: Rectangle 186">
              <a:extLst>
                <a:ext uri="{FF2B5EF4-FFF2-40B4-BE49-F238E27FC236}">
                  <a16:creationId xmlns:a16="http://schemas.microsoft.com/office/drawing/2014/main" id="{EA829769-8C55-4B31-9BA6-1F8A12AA3CA5}"/>
                </a:ext>
              </a:extLst>
            </p:cNvPr>
            <p:cNvSpPr/>
            <p:nvPr/>
          </p:nvSpPr>
          <p:spPr>
            <a:xfrm>
              <a:off x="1133436" y="3746076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40B8C8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BAE8D-723A-47D6-BA8B-1878D38D520A}"/>
              </a:ext>
            </a:extLst>
          </p:cNvPr>
          <p:cNvSpPr txBox="1"/>
          <p:nvPr/>
        </p:nvSpPr>
        <p:spPr>
          <a:xfrm rot="2300300">
            <a:off x="852408" y="2577264"/>
            <a:ext cx="11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rPr>
              <a:t>TWEETS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  <a:ea typeface="MingLiU-ExtB" panose="02020500000000000000" pitchFamily="18" charset="-120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1F66AC5-43D2-4D12-AEAA-9A910C568A58}"/>
              </a:ext>
            </a:extLst>
          </p:cNvPr>
          <p:cNvSpPr/>
          <p:nvPr/>
        </p:nvSpPr>
        <p:spPr>
          <a:xfrm>
            <a:off x="1818128" y="3139940"/>
            <a:ext cx="108404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Topic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AC8BEB-9C79-40BB-B877-36B4004348A8}"/>
              </a:ext>
            </a:extLst>
          </p:cNvPr>
          <p:cNvGrpSpPr/>
          <p:nvPr/>
        </p:nvGrpSpPr>
        <p:grpSpPr>
          <a:xfrm>
            <a:off x="2992204" y="3034177"/>
            <a:ext cx="1547841" cy="918545"/>
            <a:chOff x="2992204" y="3034177"/>
            <a:chExt cx="1547841" cy="918545"/>
          </a:xfrm>
        </p:grpSpPr>
        <p:sp>
          <p:nvSpPr>
            <p:cNvPr id="188" name="Speech Bubble: Rectangle 187">
              <a:extLst>
                <a:ext uri="{FF2B5EF4-FFF2-40B4-BE49-F238E27FC236}">
                  <a16:creationId xmlns:a16="http://schemas.microsoft.com/office/drawing/2014/main" id="{5C897CC4-EDEB-4BC8-B901-51C33F6B1BC7}"/>
                </a:ext>
              </a:extLst>
            </p:cNvPr>
            <p:cNvSpPr/>
            <p:nvPr/>
          </p:nvSpPr>
          <p:spPr>
            <a:xfrm>
              <a:off x="3703576" y="313598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DD4C7F8F-D26C-4527-9DEB-4E9370D12907}"/>
                </a:ext>
              </a:extLst>
            </p:cNvPr>
            <p:cNvSpPr/>
            <p:nvPr/>
          </p:nvSpPr>
          <p:spPr>
            <a:xfrm>
              <a:off x="3412810" y="3131441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Speech Bubble: Rectangle 190">
              <a:extLst>
                <a:ext uri="{FF2B5EF4-FFF2-40B4-BE49-F238E27FC236}">
                  <a16:creationId xmlns:a16="http://schemas.microsoft.com/office/drawing/2014/main" id="{E8145D4B-D69F-4DA9-BC4E-E2304C268FDF}"/>
                </a:ext>
              </a:extLst>
            </p:cNvPr>
            <p:cNvSpPr/>
            <p:nvPr/>
          </p:nvSpPr>
          <p:spPr>
            <a:xfrm>
              <a:off x="3397694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Speech Bubble: Rectangle 192">
              <a:extLst>
                <a:ext uri="{FF2B5EF4-FFF2-40B4-BE49-F238E27FC236}">
                  <a16:creationId xmlns:a16="http://schemas.microsoft.com/office/drawing/2014/main" id="{72225294-CB9B-4C96-B1A3-B9D1890FC1FA}"/>
                </a:ext>
              </a:extLst>
            </p:cNvPr>
            <p:cNvSpPr/>
            <p:nvPr/>
          </p:nvSpPr>
          <p:spPr>
            <a:xfrm>
              <a:off x="3679763" y="3693625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Speech Bubble: Rectangle 193">
              <a:extLst>
                <a:ext uri="{FF2B5EF4-FFF2-40B4-BE49-F238E27FC236}">
                  <a16:creationId xmlns:a16="http://schemas.microsoft.com/office/drawing/2014/main" id="{8102E130-4C9E-43D5-97CB-4FFA8AAEE26F}"/>
                </a:ext>
              </a:extLst>
            </p:cNvPr>
            <p:cNvSpPr/>
            <p:nvPr/>
          </p:nvSpPr>
          <p:spPr>
            <a:xfrm>
              <a:off x="4298719" y="3411867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Speech Bubble: Rectangle 194">
              <a:extLst>
                <a:ext uri="{FF2B5EF4-FFF2-40B4-BE49-F238E27FC236}">
                  <a16:creationId xmlns:a16="http://schemas.microsoft.com/office/drawing/2014/main" id="{D6BC4F92-1A5D-4DA0-8676-D4283817AF53}"/>
                </a:ext>
              </a:extLst>
            </p:cNvPr>
            <p:cNvSpPr/>
            <p:nvPr/>
          </p:nvSpPr>
          <p:spPr>
            <a:xfrm>
              <a:off x="3998110" y="3693980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Speech Bubble: Rectangle 195">
              <a:extLst>
                <a:ext uri="{FF2B5EF4-FFF2-40B4-BE49-F238E27FC236}">
                  <a16:creationId xmlns:a16="http://schemas.microsoft.com/office/drawing/2014/main" id="{5B64839E-85D8-479B-9277-687748519B1E}"/>
                </a:ext>
              </a:extLst>
            </p:cNvPr>
            <p:cNvSpPr/>
            <p:nvPr/>
          </p:nvSpPr>
          <p:spPr>
            <a:xfrm>
              <a:off x="3403769" y="340335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Speech Bubble: Rectangle 196">
              <a:extLst>
                <a:ext uri="{FF2B5EF4-FFF2-40B4-BE49-F238E27FC236}">
                  <a16:creationId xmlns:a16="http://schemas.microsoft.com/office/drawing/2014/main" id="{C329F9DF-3DFF-450B-8601-C7825A12191A}"/>
                </a:ext>
              </a:extLst>
            </p:cNvPr>
            <p:cNvSpPr/>
            <p:nvPr/>
          </p:nvSpPr>
          <p:spPr>
            <a:xfrm>
              <a:off x="3709651" y="3416244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Speech Bubble: Rectangle 197">
              <a:extLst>
                <a:ext uri="{FF2B5EF4-FFF2-40B4-BE49-F238E27FC236}">
                  <a16:creationId xmlns:a16="http://schemas.microsoft.com/office/drawing/2014/main" id="{C620EA7F-3485-4EFC-8CAF-EC1981092CF1}"/>
                </a:ext>
              </a:extLst>
            </p:cNvPr>
            <p:cNvSpPr/>
            <p:nvPr/>
          </p:nvSpPr>
          <p:spPr>
            <a:xfrm>
              <a:off x="4004185" y="3411868"/>
              <a:ext cx="241326" cy="193165"/>
            </a:xfrm>
            <a:custGeom>
              <a:avLst/>
              <a:gdLst>
                <a:gd name="connsiteX0" fmla="*/ 0 w 241326"/>
                <a:gd name="connsiteY0" fmla="*/ 0 h 193165"/>
                <a:gd name="connsiteX1" fmla="*/ 40221 w 241326"/>
                <a:gd name="connsiteY1" fmla="*/ 0 h 193165"/>
                <a:gd name="connsiteX2" fmla="*/ 40221 w 241326"/>
                <a:gd name="connsiteY2" fmla="*/ 0 h 193165"/>
                <a:gd name="connsiteX3" fmla="*/ 100553 w 241326"/>
                <a:gd name="connsiteY3" fmla="*/ 0 h 193165"/>
                <a:gd name="connsiteX4" fmla="*/ 241326 w 241326"/>
                <a:gd name="connsiteY4" fmla="*/ 0 h 193165"/>
                <a:gd name="connsiteX5" fmla="*/ 241326 w 241326"/>
                <a:gd name="connsiteY5" fmla="*/ 112680 h 193165"/>
                <a:gd name="connsiteX6" fmla="*/ 241326 w 241326"/>
                <a:gd name="connsiteY6" fmla="*/ 112680 h 193165"/>
                <a:gd name="connsiteX7" fmla="*/ 241326 w 241326"/>
                <a:gd name="connsiteY7" fmla="*/ 160971 h 193165"/>
                <a:gd name="connsiteX8" fmla="*/ 241326 w 241326"/>
                <a:gd name="connsiteY8" fmla="*/ 193165 h 193165"/>
                <a:gd name="connsiteX9" fmla="*/ 100553 w 241326"/>
                <a:gd name="connsiteY9" fmla="*/ 193165 h 193165"/>
                <a:gd name="connsiteX10" fmla="*/ 28445 w 241326"/>
                <a:gd name="connsiteY10" fmla="*/ 234089 h 193165"/>
                <a:gd name="connsiteX11" fmla="*/ 40221 w 241326"/>
                <a:gd name="connsiteY11" fmla="*/ 193165 h 193165"/>
                <a:gd name="connsiteX12" fmla="*/ 0 w 241326"/>
                <a:gd name="connsiteY12" fmla="*/ 193165 h 193165"/>
                <a:gd name="connsiteX13" fmla="*/ 0 w 241326"/>
                <a:gd name="connsiteY13" fmla="*/ 160971 h 193165"/>
                <a:gd name="connsiteX14" fmla="*/ 0 w 241326"/>
                <a:gd name="connsiteY14" fmla="*/ 112680 h 193165"/>
                <a:gd name="connsiteX15" fmla="*/ 0 w 241326"/>
                <a:gd name="connsiteY15" fmla="*/ 112680 h 193165"/>
                <a:gd name="connsiteX16" fmla="*/ 0 w 241326"/>
                <a:gd name="connsiteY16" fmla="*/ 0 h 19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26" h="193165" fill="none" extrusionOk="0">
                  <a:moveTo>
                    <a:pt x="0" y="0"/>
                  </a:moveTo>
                  <a:cubicBezTo>
                    <a:pt x="17260" y="-1715"/>
                    <a:pt x="21654" y="2702"/>
                    <a:pt x="40221" y="0"/>
                  </a:cubicBezTo>
                  <a:lnTo>
                    <a:pt x="40221" y="0"/>
                  </a:lnTo>
                  <a:cubicBezTo>
                    <a:pt x="54433" y="-6979"/>
                    <a:pt x="73771" y="366"/>
                    <a:pt x="100553" y="0"/>
                  </a:cubicBezTo>
                  <a:cubicBezTo>
                    <a:pt x="162943" y="-5424"/>
                    <a:pt x="187287" y="12898"/>
                    <a:pt x="241326" y="0"/>
                  </a:cubicBezTo>
                  <a:cubicBezTo>
                    <a:pt x="245684" y="22644"/>
                    <a:pt x="239598" y="76790"/>
                    <a:pt x="241326" y="112680"/>
                  </a:cubicBezTo>
                  <a:lnTo>
                    <a:pt x="241326" y="112680"/>
                  </a:lnTo>
                  <a:cubicBezTo>
                    <a:pt x="241729" y="127453"/>
                    <a:pt x="238475" y="140056"/>
                    <a:pt x="241326" y="160971"/>
                  </a:cubicBezTo>
                  <a:cubicBezTo>
                    <a:pt x="244567" y="169100"/>
                    <a:pt x="238771" y="178597"/>
                    <a:pt x="241326" y="193165"/>
                  </a:cubicBezTo>
                  <a:cubicBezTo>
                    <a:pt x="189257" y="205648"/>
                    <a:pt x="163298" y="186806"/>
                    <a:pt x="100553" y="193165"/>
                  </a:cubicBezTo>
                  <a:cubicBezTo>
                    <a:pt x="70065" y="216587"/>
                    <a:pt x="52493" y="213019"/>
                    <a:pt x="28445" y="234089"/>
                  </a:cubicBezTo>
                  <a:cubicBezTo>
                    <a:pt x="30575" y="219940"/>
                    <a:pt x="36707" y="210732"/>
                    <a:pt x="40221" y="193165"/>
                  </a:cubicBezTo>
                  <a:cubicBezTo>
                    <a:pt x="31366" y="196843"/>
                    <a:pt x="17857" y="191706"/>
                    <a:pt x="0" y="193165"/>
                  </a:cubicBezTo>
                  <a:cubicBezTo>
                    <a:pt x="-1661" y="178233"/>
                    <a:pt x="1506" y="172433"/>
                    <a:pt x="0" y="160971"/>
                  </a:cubicBezTo>
                  <a:cubicBezTo>
                    <a:pt x="-2437" y="140129"/>
                    <a:pt x="1314" y="129890"/>
                    <a:pt x="0" y="112680"/>
                  </a:cubicBezTo>
                  <a:lnTo>
                    <a:pt x="0" y="112680"/>
                  </a:lnTo>
                  <a:cubicBezTo>
                    <a:pt x="-12914" y="61904"/>
                    <a:pt x="12859" y="55372"/>
                    <a:pt x="0" y="0"/>
                  </a:cubicBezTo>
                  <a:close/>
                </a:path>
                <a:path w="241326" h="193165" stroke="0" extrusionOk="0">
                  <a:moveTo>
                    <a:pt x="0" y="0"/>
                  </a:moveTo>
                  <a:cubicBezTo>
                    <a:pt x="14652" y="-3019"/>
                    <a:pt x="21352" y="2446"/>
                    <a:pt x="40221" y="0"/>
                  </a:cubicBezTo>
                  <a:lnTo>
                    <a:pt x="40221" y="0"/>
                  </a:lnTo>
                  <a:cubicBezTo>
                    <a:pt x="52573" y="-4625"/>
                    <a:pt x="74716" y="6665"/>
                    <a:pt x="100553" y="0"/>
                  </a:cubicBezTo>
                  <a:cubicBezTo>
                    <a:pt x="160165" y="-12698"/>
                    <a:pt x="179110" y="3006"/>
                    <a:pt x="241326" y="0"/>
                  </a:cubicBezTo>
                  <a:cubicBezTo>
                    <a:pt x="249436" y="46159"/>
                    <a:pt x="230549" y="69139"/>
                    <a:pt x="241326" y="112680"/>
                  </a:cubicBezTo>
                  <a:lnTo>
                    <a:pt x="241326" y="112680"/>
                  </a:lnTo>
                  <a:cubicBezTo>
                    <a:pt x="242754" y="131694"/>
                    <a:pt x="236245" y="149355"/>
                    <a:pt x="241326" y="160971"/>
                  </a:cubicBezTo>
                  <a:cubicBezTo>
                    <a:pt x="244663" y="173090"/>
                    <a:pt x="240780" y="185564"/>
                    <a:pt x="241326" y="193165"/>
                  </a:cubicBezTo>
                  <a:cubicBezTo>
                    <a:pt x="179746" y="203454"/>
                    <a:pt x="161316" y="185050"/>
                    <a:pt x="100553" y="193165"/>
                  </a:cubicBezTo>
                  <a:cubicBezTo>
                    <a:pt x="85616" y="202518"/>
                    <a:pt x="46117" y="219048"/>
                    <a:pt x="28445" y="234089"/>
                  </a:cubicBezTo>
                  <a:cubicBezTo>
                    <a:pt x="28552" y="219448"/>
                    <a:pt x="36198" y="210835"/>
                    <a:pt x="40221" y="193165"/>
                  </a:cubicBezTo>
                  <a:cubicBezTo>
                    <a:pt x="27650" y="195156"/>
                    <a:pt x="9137" y="192118"/>
                    <a:pt x="0" y="193165"/>
                  </a:cubicBezTo>
                  <a:cubicBezTo>
                    <a:pt x="-464" y="186490"/>
                    <a:pt x="754" y="173891"/>
                    <a:pt x="0" y="160971"/>
                  </a:cubicBezTo>
                  <a:cubicBezTo>
                    <a:pt x="-4185" y="149467"/>
                    <a:pt x="2220" y="130587"/>
                    <a:pt x="0" y="112680"/>
                  </a:cubicBezTo>
                  <a:lnTo>
                    <a:pt x="0" y="112680"/>
                  </a:lnTo>
                  <a:cubicBezTo>
                    <a:pt x="-2388" y="89121"/>
                    <a:pt x="5106" y="5429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51276905">
                    <a:prstGeom prst="wedgeRectCallout">
                      <a:avLst>
                        <a:gd name="adj1" fmla="val -38213"/>
                        <a:gd name="adj2" fmla="val 711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DF9070F-48DA-4D92-A0B4-0A660A85BD4D}"/>
                </a:ext>
              </a:extLst>
            </p:cNvPr>
            <p:cNvSpPr txBox="1"/>
            <p:nvPr/>
          </p:nvSpPr>
          <p:spPr>
            <a:xfrm>
              <a:off x="2998829" y="3034177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T1: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757C972-807D-4C48-B8B3-035618568228}"/>
                </a:ext>
              </a:extLst>
            </p:cNvPr>
            <p:cNvSpPr txBox="1"/>
            <p:nvPr/>
          </p:nvSpPr>
          <p:spPr>
            <a:xfrm>
              <a:off x="2992204" y="3314452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T2: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A9B9884-F223-4C0D-8778-0B99ECFC21C3}"/>
                </a:ext>
              </a:extLst>
            </p:cNvPr>
            <p:cNvSpPr txBox="1"/>
            <p:nvPr/>
          </p:nvSpPr>
          <p:spPr>
            <a:xfrm>
              <a:off x="2992204" y="3583390"/>
              <a:ext cx="50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MingLiU-ExtB" panose="02020500000000000000" pitchFamily="18" charset="-120"/>
                </a:rPr>
                <a:t>T3:</a:t>
              </a:r>
              <a:endParaRPr lang="en-CA" dirty="0">
                <a:solidFill>
                  <a:schemeClr val="bg1"/>
                </a:solidFill>
                <a:latin typeface="Century Gothic" panose="020B0502020202020204" pitchFamily="34" charset="0"/>
                <a:ea typeface="MingLiU-ExtB" panose="02020500000000000000" pitchFamily="18" charset="-12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A0613-4FCB-498F-BD2F-69FF41D9B975}"/>
              </a:ext>
            </a:extLst>
          </p:cNvPr>
          <p:cNvCxnSpPr>
            <a:stCxn id="202" idx="1"/>
            <a:endCxn id="188" idx="3"/>
          </p:cNvCxnSpPr>
          <p:nvPr/>
        </p:nvCxnSpPr>
        <p:spPr>
          <a:xfrm flipH="1">
            <a:off x="3944902" y="2980432"/>
            <a:ext cx="914820" cy="25213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C9FBF7D-C22B-4488-88FB-BD14ACA1CC80}"/>
              </a:ext>
            </a:extLst>
          </p:cNvPr>
          <p:cNvCxnSpPr>
            <a:cxnSpLocks/>
            <a:stCxn id="204" idx="1"/>
            <a:endCxn id="194" idx="3"/>
          </p:cNvCxnSpPr>
          <p:nvPr/>
        </p:nvCxnSpPr>
        <p:spPr>
          <a:xfrm flipH="1" flipV="1">
            <a:off x="4540045" y="3508450"/>
            <a:ext cx="319677" cy="3856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69DAF93-4DAC-4CD5-B210-961CCAE78F68}"/>
              </a:ext>
            </a:extLst>
          </p:cNvPr>
          <p:cNvCxnSpPr>
            <a:cxnSpLocks/>
            <a:stCxn id="203" idx="1"/>
            <a:endCxn id="188" idx="3"/>
          </p:cNvCxnSpPr>
          <p:nvPr/>
        </p:nvCxnSpPr>
        <p:spPr>
          <a:xfrm flipH="1" flipV="1">
            <a:off x="3944902" y="3232571"/>
            <a:ext cx="914820" cy="2272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472A672-07B6-42F1-A4E1-E849B21E336A}"/>
              </a:ext>
            </a:extLst>
          </p:cNvPr>
          <p:cNvCxnSpPr>
            <a:cxnSpLocks/>
            <a:stCxn id="202" idx="1"/>
            <a:endCxn id="194" idx="3"/>
          </p:cNvCxnSpPr>
          <p:nvPr/>
        </p:nvCxnSpPr>
        <p:spPr>
          <a:xfrm flipH="1">
            <a:off x="4540045" y="2980432"/>
            <a:ext cx="319677" cy="5280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5F3B9C0-D5C0-40ED-B8FC-19E8124B7B31}"/>
              </a:ext>
            </a:extLst>
          </p:cNvPr>
          <p:cNvCxnSpPr>
            <a:cxnSpLocks/>
            <a:stCxn id="204" idx="1"/>
            <a:endCxn id="195" idx="3"/>
          </p:cNvCxnSpPr>
          <p:nvPr/>
        </p:nvCxnSpPr>
        <p:spPr>
          <a:xfrm flipH="1" flipV="1">
            <a:off x="4239436" y="3790563"/>
            <a:ext cx="620286" cy="1035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1437F41-2492-443F-9B06-FD9EB01F8A0D}"/>
              </a:ext>
            </a:extLst>
          </p:cNvPr>
          <p:cNvCxnSpPr>
            <a:cxnSpLocks/>
            <a:stCxn id="205" idx="1"/>
            <a:endCxn id="194" idx="3"/>
          </p:cNvCxnSpPr>
          <p:nvPr/>
        </p:nvCxnSpPr>
        <p:spPr>
          <a:xfrm flipH="1" flipV="1">
            <a:off x="4540045" y="3508450"/>
            <a:ext cx="319677" cy="68848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E875CB2C-063A-4689-AB5F-FA2239724430}"/>
              </a:ext>
            </a:extLst>
          </p:cNvPr>
          <p:cNvCxnSpPr>
            <a:cxnSpLocks/>
            <a:stCxn id="205" idx="1"/>
            <a:endCxn id="195" idx="3"/>
          </p:cNvCxnSpPr>
          <p:nvPr/>
        </p:nvCxnSpPr>
        <p:spPr>
          <a:xfrm flipH="1" flipV="1">
            <a:off x="4239436" y="3790563"/>
            <a:ext cx="620286" cy="40637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8A4D6E-B3BB-4A38-9BA1-BD839EFADF9A}"/>
              </a:ext>
            </a:extLst>
          </p:cNvPr>
          <p:cNvGrpSpPr/>
          <p:nvPr/>
        </p:nvGrpSpPr>
        <p:grpSpPr>
          <a:xfrm>
            <a:off x="4859722" y="2761930"/>
            <a:ext cx="437003" cy="1653505"/>
            <a:chOff x="4859722" y="2761930"/>
            <a:chExt cx="437003" cy="1653505"/>
          </a:xfrm>
        </p:grpSpPr>
        <p:pic>
          <p:nvPicPr>
            <p:cNvPr id="202" name="Graphic 201" descr="User outline">
              <a:extLst>
                <a:ext uri="{FF2B5EF4-FFF2-40B4-BE49-F238E27FC236}">
                  <a16:creationId xmlns:a16="http://schemas.microsoft.com/office/drawing/2014/main" id="{0F5BE115-335A-44EA-AD4B-07667B96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59722" y="2761930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3" name="Graphic 202" descr="User outline">
              <a:extLst>
                <a:ext uri="{FF2B5EF4-FFF2-40B4-BE49-F238E27FC236}">
                  <a16:creationId xmlns:a16="http://schemas.microsoft.com/office/drawing/2014/main" id="{64BD423A-D560-42A6-9A5F-5372E1B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03679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Graphic 203" descr="User outline">
              <a:extLst>
                <a:ext uri="{FF2B5EF4-FFF2-40B4-BE49-F238E27FC236}">
                  <a16:creationId xmlns:a16="http://schemas.microsoft.com/office/drawing/2014/main" id="{605BDD8F-0DB5-4ABD-9634-559DE1DE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675575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" name="Graphic 204" descr="User outline">
              <a:extLst>
                <a:ext uri="{FF2B5EF4-FFF2-40B4-BE49-F238E27FC236}">
                  <a16:creationId xmlns:a16="http://schemas.microsoft.com/office/drawing/2014/main" id="{D751B3CE-8AEE-43D1-83C8-7709F74B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59722" y="3978432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798208B2-6D74-4F36-AC90-BEA0095B731D}"/>
              </a:ext>
            </a:extLst>
          </p:cNvPr>
          <p:cNvGraphicFramePr>
            <a:graphicFrameLocks noGrp="1"/>
          </p:cNvGraphicFramePr>
          <p:nvPr/>
        </p:nvGraphicFramePr>
        <p:xfrm>
          <a:off x="5575392" y="2892302"/>
          <a:ext cx="2088315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5FB4-69EC-4011-BCD4-BB8F681BB870}"/>
              </a:ext>
            </a:extLst>
          </p:cNvPr>
          <p:cNvGrpSpPr/>
          <p:nvPr/>
        </p:nvGrpSpPr>
        <p:grpSpPr>
          <a:xfrm>
            <a:off x="9288184" y="2754438"/>
            <a:ext cx="1791955" cy="1674902"/>
            <a:chOff x="9072284" y="2754438"/>
            <a:chExt cx="1791955" cy="1674902"/>
          </a:xfrm>
        </p:grpSpPr>
        <p:pic>
          <p:nvPicPr>
            <p:cNvPr id="217" name="Graphic 216" descr="User outline">
              <a:extLst>
                <a:ext uri="{FF2B5EF4-FFF2-40B4-BE49-F238E27FC236}">
                  <a16:creationId xmlns:a16="http://schemas.microsoft.com/office/drawing/2014/main" id="{01704495-55A1-4735-8600-E3EE562DA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2939201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8" name="Graphic 217" descr="User outline">
              <a:extLst>
                <a:ext uri="{FF2B5EF4-FFF2-40B4-BE49-F238E27FC236}">
                  <a16:creationId xmlns:a16="http://schemas.microsoft.com/office/drawing/2014/main" id="{A851A9FA-8C23-4735-9E2F-7CCF746A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27236" y="358037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9" name="Graphic 218" descr="User outline">
              <a:extLst>
                <a:ext uri="{FF2B5EF4-FFF2-40B4-BE49-F238E27FC236}">
                  <a16:creationId xmlns:a16="http://schemas.microsoft.com/office/drawing/2014/main" id="{0ACBAED8-F8E8-4FFA-90BD-2A875837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71731" y="3992337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0" name="Graphic 219" descr="User outline">
              <a:extLst>
                <a:ext uri="{FF2B5EF4-FFF2-40B4-BE49-F238E27FC236}">
                  <a16:creationId xmlns:a16="http://schemas.microsoft.com/office/drawing/2014/main" id="{00B98B71-48F1-46BF-AFDD-C936D1EE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2284" y="3555334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A17EE72-B5AC-4904-B72B-AF10D0FD69BF}"/>
                </a:ext>
              </a:extLst>
            </p:cNvPr>
            <p:cNvCxnSpPr>
              <a:cxnSpLocks/>
              <a:stCxn id="217" idx="2"/>
              <a:endCxn id="219" idx="0"/>
            </p:cNvCxnSpPr>
            <p:nvPr/>
          </p:nvCxnSpPr>
          <p:spPr>
            <a:xfrm>
              <a:off x="9990233" y="3376204"/>
              <a:ext cx="0" cy="616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CA791A7-6500-4D3C-8063-CD0FEC555B48}"/>
                </a:ext>
              </a:extLst>
            </p:cNvPr>
            <p:cNvCxnSpPr>
              <a:cxnSpLocks/>
              <a:stCxn id="220" idx="3"/>
              <a:endCxn id="217" idx="2"/>
            </p:cNvCxnSpPr>
            <p:nvPr/>
          </p:nvCxnSpPr>
          <p:spPr>
            <a:xfrm flipV="1">
              <a:off x="9509287" y="3376204"/>
              <a:ext cx="480946" cy="397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0E0FACC-F892-4013-BF69-BB0797ECB5AD}"/>
                </a:ext>
              </a:extLst>
            </p:cNvPr>
            <p:cNvCxnSpPr>
              <a:cxnSpLocks/>
              <a:endCxn id="219" idx="3"/>
            </p:cNvCxnSpPr>
            <p:nvPr/>
          </p:nvCxnSpPr>
          <p:spPr>
            <a:xfrm flipH="1">
              <a:off x="10208734" y="3907889"/>
              <a:ext cx="262444" cy="302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BF9C11C-61B5-44A3-B269-C2E38279B431}"/>
                </a:ext>
              </a:extLst>
            </p:cNvPr>
            <p:cNvCxnSpPr>
              <a:cxnSpLocks/>
              <a:stCxn id="217" idx="2"/>
              <a:endCxn id="218" idx="1"/>
            </p:cNvCxnSpPr>
            <p:nvPr/>
          </p:nvCxnSpPr>
          <p:spPr>
            <a:xfrm>
              <a:off x="9990233" y="3376204"/>
              <a:ext cx="437003" cy="42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9B6E966-58F1-4009-A1CB-0A8BAABC5684}"/>
                </a:ext>
              </a:extLst>
            </p:cNvPr>
            <p:cNvSpPr txBox="1"/>
            <p:nvPr/>
          </p:nvSpPr>
          <p:spPr>
            <a:xfrm>
              <a:off x="9796249" y="2754438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U1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9E1026-D743-4706-81DA-7B86CD6EFEB6}"/>
                </a:ext>
              </a:extLst>
            </p:cNvPr>
            <p:cNvSpPr txBox="1"/>
            <p:nvPr/>
          </p:nvSpPr>
          <p:spPr>
            <a:xfrm>
              <a:off x="9081130" y="337449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U2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42EE0DB4-DE5D-4779-AA4C-EF5D1C32F5B2}"/>
                </a:ext>
              </a:extLst>
            </p:cNvPr>
            <p:cNvSpPr txBox="1"/>
            <p:nvPr/>
          </p:nvSpPr>
          <p:spPr>
            <a:xfrm>
              <a:off x="10418390" y="341367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U3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5AF6809-BB83-432D-A179-8DEEE6ADD538}"/>
                </a:ext>
              </a:extLst>
            </p:cNvPr>
            <p:cNvSpPr txBox="1"/>
            <p:nvPr/>
          </p:nvSpPr>
          <p:spPr>
            <a:xfrm>
              <a:off x="9562460" y="3967293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U4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71" name="Cube 270">
            <a:extLst>
              <a:ext uri="{FF2B5EF4-FFF2-40B4-BE49-F238E27FC236}">
                <a16:creationId xmlns:a16="http://schemas.microsoft.com/office/drawing/2014/main" id="{9A13FD07-336F-43E2-AF83-6C52DC411DD8}"/>
              </a:ext>
            </a:extLst>
          </p:cNvPr>
          <p:cNvSpPr/>
          <p:nvPr/>
        </p:nvSpPr>
        <p:spPr>
          <a:xfrm>
            <a:off x="7936077" y="3243935"/>
            <a:ext cx="1137409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User Modeling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275" name="Cube 274">
            <a:extLst>
              <a:ext uri="{FF2B5EF4-FFF2-40B4-BE49-F238E27FC236}">
                <a16:creationId xmlns:a16="http://schemas.microsoft.com/office/drawing/2014/main" id="{AD81116E-2A12-4417-A1B6-F624330A23FF}"/>
              </a:ext>
            </a:extLst>
          </p:cNvPr>
          <p:cNvSpPr/>
          <p:nvPr/>
        </p:nvSpPr>
        <p:spPr>
          <a:xfrm>
            <a:off x="9359220" y="5117339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Graph Embedding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15" name="Table 25">
            <a:extLst>
              <a:ext uri="{FF2B5EF4-FFF2-40B4-BE49-F238E27FC236}">
                <a16:creationId xmlns:a16="http://schemas.microsoft.com/office/drawing/2014/main" id="{AE6F3596-A2D2-4037-B4C1-08CE595F33F6}"/>
              </a:ext>
            </a:extLst>
          </p:cNvPr>
          <p:cNvGraphicFramePr>
            <a:graphicFrameLocks noGrp="1"/>
          </p:cNvGraphicFramePr>
          <p:nvPr/>
        </p:nvGraphicFramePr>
        <p:xfrm>
          <a:off x="6596743" y="4615984"/>
          <a:ext cx="2391472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6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447870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466530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475861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  <a:gridCol w="432044">
                  <a:extLst>
                    <a:ext uri="{9D8B030D-6E8A-4147-A177-3AD203B41FA5}">
                      <a16:colId xmlns:a16="http://schemas.microsoft.com/office/drawing/2014/main" val="95043786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D1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D2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D3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D4</a:t>
                      </a:r>
                      <a:endParaRPr lang="en-CA" sz="12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0.4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0.6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567F2-746C-4FB2-8DBC-5BCFEC5AC57F}"/>
              </a:ext>
            </a:extLst>
          </p:cNvPr>
          <p:cNvGrpSpPr/>
          <p:nvPr/>
        </p:nvGrpSpPr>
        <p:grpSpPr>
          <a:xfrm>
            <a:off x="3429183" y="4600896"/>
            <a:ext cx="1583195" cy="1671340"/>
            <a:chOff x="3429183" y="4600896"/>
            <a:chExt cx="1583195" cy="16713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39A499-39FB-4064-8267-B5B93100431C}"/>
                </a:ext>
              </a:extLst>
            </p:cNvPr>
            <p:cNvGrpSpPr/>
            <p:nvPr/>
          </p:nvGrpSpPr>
          <p:grpSpPr>
            <a:xfrm>
              <a:off x="3803806" y="4645719"/>
              <a:ext cx="445849" cy="603709"/>
              <a:chOff x="3803806" y="4645719"/>
              <a:chExt cx="445849" cy="603709"/>
            </a:xfrm>
          </p:grpSpPr>
          <p:pic>
            <p:nvPicPr>
              <p:cNvPr id="319" name="Graphic 318" descr="User outline">
                <a:extLst>
                  <a:ext uri="{FF2B5EF4-FFF2-40B4-BE49-F238E27FC236}">
                    <a16:creationId xmlns:a16="http://schemas.microsoft.com/office/drawing/2014/main" id="{F28EEC9F-A00B-4A94-A497-AE456532B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12652" y="4812425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5FCAA9EF-8A6D-4C42-906D-0100B977C893}"/>
                  </a:ext>
                </a:extLst>
              </p:cNvPr>
              <p:cNvSpPr txBox="1"/>
              <p:nvPr/>
            </p:nvSpPr>
            <p:spPr>
              <a:xfrm>
                <a:off x="3803806" y="4645719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U3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ACB83E-E64F-4FD5-BAF4-9D80A17526B5}"/>
                </a:ext>
              </a:extLst>
            </p:cNvPr>
            <p:cNvGrpSpPr/>
            <p:nvPr/>
          </p:nvGrpSpPr>
          <p:grpSpPr>
            <a:xfrm>
              <a:off x="4318132" y="4693862"/>
              <a:ext cx="579615" cy="575503"/>
              <a:chOff x="4318132" y="4693862"/>
              <a:chExt cx="579615" cy="575503"/>
            </a:xfrm>
          </p:grpSpPr>
          <p:pic>
            <p:nvPicPr>
              <p:cNvPr id="320" name="Graphic 319" descr="User outline">
                <a:extLst>
                  <a:ext uri="{FF2B5EF4-FFF2-40B4-BE49-F238E27FC236}">
                    <a16:creationId xmlns:a16="http://schemas.microsoft.com/office/drawing/2014/main" id="{F22369B5-AA43-4D3C-A0C9-C4C86FA7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60744" y="4832362"/>
                <a:ext cx="437003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F5BBE87-D116-46C5-9C6A-6F6994EB154D}"/>
                  </a:ext>
                </a:extLst>
              </p:cNvPr>
              <p:cNvSpPr txBox="1"/>
              <p:nvPr/>
            </p:nvSpPr>
            <p:spPr>
              <a:xfrm>
                <a:off x="4318132" y="4693862"/>
                <a:ext cx="437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U4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42D2E406-698F-4D3C-92DF-A0BCDF1E8C6F}"/>
                </a:ext>
              </a:extLst>
            </p:cNvPr>
            <p:cNvSpPr/>
            <p:nvPr/>
          </p:nvSpPr>
          <p:spPr>
            <a:xfrm rot="16700199">
              <a:off x="3911312" y="4301186"/>
              <a:ext cx="801355" cy="1400776"/>
            </a:xfrm>
            <a:custGeom>
              <a:avLst/>
              <a:gdLst>
                <a:gd name="connsiteX0" fmla="*/ 0 w 801355"/>
                <a:gd name="connsiteY0" fmla="*/ 700388 h 1400776"/>
                <a:gd name="connsiteX1" fmla="*/ 400678 w 801355"/>
                <a:gd name="connsiteY1" fmla="*/ 0 h 1400776"/>
                <a:gd name="connsiteX2" fmla="*/ 801356 w 801355"/>
                <a:gd name="connsiteY2" fmla="*/ 700388 h 1400776"/>
                <a:gd name="connsiteX3" fmla="*/ 400678 w 801355"/>
                <a:gd name="connsiteY3" fmla="*/ 1400776 h 1400776"/>
                <a:gd name="connsiteX4" fmla="*/ 0 w 801355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355" h="1400776" extrusionOk="0">
                  <a:moveTo>
                    <a:pt x="0" y="700388"/>
                  </a:moveTo>
                  <a:cubicBezTo>
                    <a:pt x="-35097" y="283683"/>
                    <a:pt x="145173" y="-11913"/>
                    <a:pt x="400678" y="0"/>
                  </a:cubicBezTo>
                  <a:cubicBezTo>
                    <a:pt x="607766" y="40243"/>
                    <a:pt x="711221" y="352220"/>
                    <a:pt x="801356" y="700388"/>
                  </a:cubicBezTo>
                  <a:cubicBezTo>
                    <a:pt x="773491" y="1067435"/>
                    <a:pt x="629499" y="1397998"/>
                    <a:pt x="400678" y="1400776"/>
                  </a:cubicBezTo>
                  <a:cubicBezTo>
                    <a:pt x="180578" y="1393010"/>
                    <a:pt x="20358" y="1093398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4A2BB8-DFD8-44CE-AF7D-08A0B88EDFC6}"/>
                </a:ext>
              </a:extLst>
            </p:cNvPr>
            <p:cNvGrpSpPr/>
            <p:nvPr/>
          </p:nvGrpSpPr>
          <p:grpSpPr>
            <a:xfrm>
              <a:off x="3698891" y="5512446"/>
              <a:ext cx="408703" cy="621766"/>
              <a:chOff x="3698891" y="5512446"/>
              <a:chExt cx="408703" cy="621766"/>
            </a:xfrm>
          </p:grpSpPr>
          <p:pic>
            <p:nvPicPr>
              <p:cNvPr id="318" name="Graphic 317" descr="User outline">
                <a:extLst>
                  <a:ext uri="{FF2B5EF4-FFF2-40B4-BE49-F238E27FC236}">
                    <a16:creationId xmlns:a16="http://schemas.microsoft.com/office/drawing/2014/main" id="{D6324A9F-57DD-44F4-BA19-D12A7097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98891" y="5697209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40F0EF8A-E00F-4367-88AA-9D1BEBD3CDB9}"/>
                  </a:ext>
                </a:extLst>
              </p:cNvPr>
              <p:cNvSpPr txBox="1"/>
              <p:nvPr/>
            </p:nvSpPr>
            <p:spPr>
              <a:xfrm>
                <a:off x="3720603" y="5512446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U1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148131-389A-4398-AF22-2B0030D77DE0}"/>
                </a:ext>
              </a:extLst>
            </p:cNvPr>
            <p:cNvGrpSpPr/>
            <p:nvPr/>
          </p:nvGrpSpPr>
          <p:grpSpPr>
            <a:xfrm>
              <a:off x="4134741" y="5577679"/>
              <a:ext cx="394825" cy="617845"/>
              <a:chOff x="4134741" y="5577679"/>
              <a:chExt cx="394825" cy="617845"/>
            </a:xfrm>
          </p:grpSpPr>
          <p:pic>
            <p:nvPicPr>
              <p:cNvPr id="321" name="Graphic 320" descr="User outline">
                <a:extLst>
                  <a:ext uri="{FF2B5EF4-FFF2-40B4-BE49-F238E27FC236}">
                    <a16:creationId xmlns:a16="http://schemas.microsoft.com/office/drawing/2014/main" id="{691D7884-24E7-467B-BD42-34A440385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34741" y="5758521"/>
                <a:ext cx="386991" cy="437003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BEB467CE-D39E-4050-A7FA-3B0F9540892C}"/>
                  </a:ext>
                </a:extLst>
              </p:cNvPr>
              <p:cNvSpPr txBox="1"/>
              <p:nvPr/>
            </p:nvSpPr>
            <p:spPr>
              <a:xfrm>
                <a:off x="4142575" y="5577679"/>
                <a:ext cx="386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U2</a:t>
                </a:r>
                <a:endParaRPr lang="en-CA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FCE4DE7F-79FB-4658-B7BF-F8091FEE2D89}"/>
                </a:ext>
              </a:extLst>
            </p:cNvPr>
            <p:cNvSpPr/>
            <p:nvPr/>
          </p:nvSpPr>
          <p:spPr>
            <a:xfrm rot="16805526">
              <a:off x="3750606" y="5192883"/>
              <a:ext cx="757930" cy="1400776"/>
            </a:xfrm>
            <a:custGeom>
              <a:avLst/>
              <a:gdLst>
                <a:gd name="connsiteX0" fmla="*/ 0 w 757930"/>
                <a:gd name="connsiteY0" fmla="*/ 700388 h 1400776"/>
                <a:gd name="connsiteX1" fmla="*/ 378965 w 757930"/>
                <a:gd name="connsiteY1" fmla="*/ 0 h 1400776"/>
                <a:gd name="connsiteX2" fmla="*/ 757930 w 757930"/>
                <a:gd name="connsiteY2" fmla="*/ 700388 h 1400776"/>
                <a:gd name="connsiteX3" fmla="*/ 378965 w 757930"/>
                <a:gd name="connsiteY3" fmla="*/ 1400776 h 1400776"/>
                <a:gd name="connsiteX4" fmla="*/ 0 w 757930"/>
                <a:gd name="connsiteY4" fmla="*/ 700388 h 14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930" h="1400776" extrusionOk="0">
                  <a:moveTo>
                    <a:pt x="0" y="700388"/>
                  </a:moveTo>
                  <a:cubicBezTo>
                    <a:pt x="-20914" y="295762"/>
                    <a:pt x="129249" y="-14072"/>
                    <a:pt x="378965" y="0"/>
                  </a:cubicBezTo>
                  <a:cubicBezTo>
                    <a:pt x="581444" y="19322"/>
                    <a:pt x="678108" y="347798"/>
                    <a:pt x="757930" y="700388"/>
                  </a:cubicBezTo>
                  <a:cubicBezTo>
                    <a:pt x="726719" y="1065061"/>
                    <a:pt x="596499" y="1397739"/>
                    <a:pt x="378965" y="1400776"/>
                  </a:cubicBezTo>
                  <a:cubicBezTo>
                    <a:pt x="174843" y="1366939"/>
                    <a:pt x="31884" y="1096906"/>
                    <a:pt x="0" y="70038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26121301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8" name="Cube 337">
            <a:extLst>
              <a:ext uri="{FF2B5EF4-FFF2-40B4-BE49-F238E27FC236}">
                <a16:creationId xmlns:a16="http://schemas.microsoft.com/office/drawing/2014/main" id="{4A4A94A1-27A9-4FAA-AA9C-17A82DB6E9F4}"/>
              </a:ext>
            </a:extLst>
          </p:cNvPr>
          <p:cNvSpPr/>
          <p:nvPr/>
        </p:nvSpPr>
        <p:spPr>
          <a:xfrm>
            <a:off x="5189936" y="4975268"/>
            <a:ext cx="1262024" cy="7612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Community Prediction</a:t>
            </a:r>
            <a:endParaRPr lang="en-CA" sz="1200" dirty="0">
              <a:latin typeface="Century Gothic" panose="020B0502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64876B-9968-4C1C-8192-B22A5CDBD758}"/>
              </a:ext>
            </a:extLst>
          </p:cNvPr>
          <p:cNvSpPr txBox="1"/>
          <p:nvPr/>
        </p:nvSpPr>
        <p:spPr>
          <a:xfrm>
            <a:off x="5123696" y="2940974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U1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04C9F2-5201-4854-9B0C-369DC23B3ABC}"/>
              </a:ext>
            </a:extLst>
          </p:cNvPr>
          <p:cNvSpPr txBox="1"/>
          <p:nvPr/>
        </p:nvSpPr>
        <p:spPr>
          <a:xfrm>
            <a:off x="5125122" y="321752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U2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2EBECEB-CFBD-4685-B960-77B27E098448}"/>
              </a:ext>
            </a:extLst>
          </p:cNvPr>
          <p:cNvSpPr txBox="1"/>
          <p:nvPr/>
        </p:nvSpPr>
        <p:spPr>
          <a:xfrm>
            <a:off x="5112894" y="3850738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U3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7FE571-8AA1-4734-8B02-BEBDD72A87FD}"/>
              </a:ext>
            </a:extLst>
          </p:cNvPr>
          <p:cNvSpPr txBox="1"/>
          <p:nvPr/>
        </p:nvSpPr>
        <p:spPr>
          <a:xfrm>
            <a:off x="5112894" y="4152341"/>
            <a:ext cx="43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U4</a:t>
            </a:r>
            <a:endParaRPr lang="en-CA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7A8DBA-47AC-44AC-9326-ADC16EED2C88}"/>
              </a:ext>
            </a:extLst>
          </p:cNvPr>
          <p:cNvCxnSpPr>
            <a:stCxn id="176" idx="4"/>
            <a:endCxn id="275" idx="5"/>
          </p:cNvCxnSpPr>
          <p:nvPr/>
        </p:nvCxnSpPr>
        <p:spPr>
          <a:xfrm flipH="1">
            <a:off x="10621244" y="4139338"/>
            <a:ext cx="441162" cy="1263474"/>
          </a:xfrm>
          <a:prstGeom prst="curvedConnector3">
            <a:avLst>
              <a:gd name="adj1" fmla="val -10059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6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4BDC7-096F-45C1-A9A6-07DD7A3B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9845A80-1376-4685-9365-2336697D4982}"/>
              </a:ext>
            </a:extLst>
          </p:cNvPr>
          <p:cNvSpPr/>
          <p:nvPr/>
        </p:nvSpPr>
        <p:spPr>
          <a:xfrm>
            <a:off x="134225" y="1384184"/>
            <a:ext cx="11618752" cy="4622334"/>
          </a:xfrm>
          <a:prstGeom prst="cube">
            <a:avLst>
              <a:gd name="adj" fmla="val 803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User Modeling</a:t>
            </a:r>
            <a:endParaRPr lang="en-CA" sz="2400" dirty="0">
              <a:latin typeface="Century Gothic" panose="020B0502020202020204" pitchFamily="34" charset="0"/>
            </a:endParaRPr>
          </a:p>
        </p:txBody>
      </p:sp>
      <p:graphicFrame>
        <p:nvGraphicFramePr>
          <p:cNvPr id="35" name="Table 25">
            <a:extLst>
              <a:ext uri="{FF2B5EF4-FFF2-40B4-BE49-F238E27FC236}">
                <a16:creationId xmlns:a16="http://schemas.microsoft.com/office/drawing/2014/main" id="{33A81CC2-A609-4FCB-9844-A6434E0A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43161"/>
              </p:ext>
            </p:extLst>
          </p:nvPr>
        </p:nvGraphicFramePr>
        <p:xfrm>
          <a:off x="1019549" y="2874276"/>
          <a:ext cx="2088315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13966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T1</a:t>
                      </a:r>
                      <a:endParaRPr lang="en-CA" sz="1200" b="1" dirty="0"/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T2</a:t>
                      </a:r>
                      <a:endParaRPr lang="en-CA" sz="1200" b="1" dirty="0"/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T3</a:t>
                      </a:r>
                      <a:endParaRPr lang="en-CA" sz="1200" b="1" dirty="0"/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</a:t>
                      </a:r>
                      <a:r>
                        <a:rPr lang="fa-I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0549BA99-897B-4876-8BA5-A23E64B72C60}"/>
              </a:ext>
            </a:extLst>
          </p:cNvPr>
          <p:cNvGrpSpPr/>
          <p:nvPr/>
        </p:nvGrpSpPr>
        <p:grpSpPr>
          <a:xfrm>
            <a:off x="8723347" y="2833661"/>
            <a:ext cx="1791955" cy="1674902"/>
            <a:chOff x="8461276" y="2683772"/>
            <a:chExt cx="1791955" cy="1674902"/>
          </a:xfrm>
        </p:grpSpPr>
        <p:pic>
          <p:nvPicPr>
            <p:cNvPr id="37" name="Graphic 36" descr="User outline">
              <a:extLst>
                <a:ext uri="{FF2B5EF4-FFF2-40B4-BE49-F238E27FC236}">
                  <a16:creationId xmlns:a16="http://schemas.microsoft.com/office/drawing/2014/main" id="{3BD10DB0-44F3-4F6B-BB2E-808C3CC83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0723" y="2868535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Graphic 37" descr="User outline">
              <a:extLst>
                <a:ext uri="{FF2B5EF4-FFF2-40B4-BE49-F238E27FC236}">
                  <a16:creationId xmlns:a16="http://schemas.microsoft.com/office/drawing/2014/main" id="{44F9B0D9-F507-442F-8D79-D2535D78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6228" y="3509712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Graphic 38" descr="User outline">
              <a:extLst>
                <a:ext uri="{FF2B5EF4-FFF2-40B4-BE49-F238E27FC236}">
                  <a16:creationId xmlns:a16="http://schemas.microsoft.com/office/drawing/2014/main" id="{6A5E1139-B4EA-41CB-895E-A58E56A8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0723" y="3921671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Graphic 39" descr="User outline">
              <a:extLst>
                <a:ext uri="{FF2B5EF4-FFF2-40B4-BE49-F238E27FC236}">
                  <a16:creationId xmlns:a16="http://schemas.microsoft.com/office/drawing/2014/main" id="{5EBF440A-5291-45B4-BE9F-E29C5B453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61276" y="3484668"/>
              <a:ext cx="437003" cy="43700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4222D52-4C46-4A91-8018-4F5E464D4C9E}"/>
                </a:ext>
              </a:extLst>
            </p:cNvPr>
            <p:cNvCxnSpPr>
              <a:cxnSpLocks/>
              <a:stCxn id="37" idx="2"/>
              <a:endCxn id="39" idx="0"/>
            </p:cNvCxnSpPr>
            <p:nvPr/>
          </p:nvCxnSpPr>
          <p:spPr>
            <a:xfrm>
              <a:off x="9379225" y="3305538"/>
              <a:ext cx="0" cy="616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B888CC-DC0B-4237-88A6-5E544CECCCC0}"/>
                </a:ext>
              </a:extLst>
            </p:cNvPr>
            <p:cNvCxnSpPr>
              <a:cxnSpLocks/>
              <a:stCxn id="40" idx="3"/>
              <a:endCxn id="37" idx="2"/>
            </p:cNvCxnSpPr>
            <p:nvPr/>
          </p:nvCxnSpPr>
          <p:spPr>
            <a:xfrm flipV="1">
              <a:off x="8898279" y="3305538"/>
              <a:ext cx="480946" cy="397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83B3E5-6521-4A57-AB37-EE0223B9132D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H="1">
              <a:off x="9597726" y="3837223"/>
              <a:ext cx="262444" cy="3029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1282F9B-65D0-4BD3-86F2-C251223AAFAF}"/>
                </a:ext>
              </a:extLst>
            </p:cNvPr>
            <p:cNvCxnSpPr>
              <a:cxnSpLocks/>
              <a:stCxn id="37" idx="2"/>
              <a:endCxn id="38" idx="1"/>
            </p:cNvCxnSpPr>
            <p:nvPr/>
          </p:nvCxnSpPr>
          <p:spPr>
            <a:xfrm>
              <a:off x="9379225" y="3305538"/>
              <a:ext cx="437003" cy="4226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73157-0B25-4D83-86BE-73246165557E}"/>
                </a:ext>
              </a:extLst>
            </p:cNvPr>
            <p:cNvSpPr txBox="1"/>
            <p:nvPr/>
          </p:nvSpPr>
          <p:spPr>
            <a:xfrm>
              <a:off x="9185241" y="2683772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U1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4C75AC-8DE5-4D70-ADCC-B4BCA2FF5574}"/>
                </a:ext>
              </a:extLst>
            </p:cNvPr>
            <p:cNvSpPr txBox="1"/>
            <p:nvPr/>
          </p:nvSpPr>
          <p:spPr>
            <a:xfrm>
              <a:off x="8470122" y="3303826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U2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18A7EF-8721-4C33-A2CD-F42B7828F6C8}"/>
                </a:ext>
              </a:extLst>
            </p:cNvPr>
            <p:cNvSpPr txBox="1"/>
            <p:nvPr/>
          </p:nvSpPr>
          <p:spPr>
            <a:xfrm>
              <a:off x="9807382" y="3343006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U3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C3923D-D049-4AAA-96F1-784E4FC99786}"/>
                </a:ext>
              </a:extLst>
            </p:cNvPr>
            <p:cNvSpPr txBox="1"/>
            <p:nvPr/>
          </p:nvSpPr>
          <p:spPr>
            <a:xfrm>
              <a:off x="8951452" y="3896627"/>
              <a:ext cx="437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U4</a:t>
              </a:r>
              <a:endParaRPr lang="en-CA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9" name="Table 25">
            <a:extLst>
              <a:ext uri="{FF2B5EF4-FFF2-40B4-BE49-F238E27FC236}">
                <a16:creationId xmlns:a16="http://schemas.microsoft.com/office/drawing/2014/main" id="{838DF299-E7B9-4508-9893-F78FE25B3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48551"/>
              </p:ext>
            </p:extLst>
          </p:nvPr>
        </p:nvGraphicFramePr>
        <p:xfrm>
          <a:off x="4764947" y="2875912"/>
          <a:ext cx="2695559" cy="1434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717">
                  <a:extLst>
                    <a:ext uri="{9D8B030D-6E8A-4147-A177-3AD203B41FA5}">
                      <a16:colId xmlns:a16="http://schemas.microsoft.com/office/drawing/2014/main" val="447581996"/>
                    </a:ext>
                  </a:extLst>
                </a:gridCol>
                <a:gridCol w="521017">
                  <a:extLst>
                    <a:ext uri="{9D8B030D-6E8A-4147-A177-3AD203B41FA5}">
                      <a16:colId xmlns:a16="http://schemas.microsoft.com/office/drawing/2014/main" val="324046147"/>
                    </a:ext>
                  </a:extLst>
                </a:gridCol>
                <a:gridCol w="547354">
                  <a:extLst>
                    <a:ext uri="{9D8B030D-6E8A-4147-A177-3AD203B41FA5}">
                      <a16:colId xmlns:a16="http://schemas.microsoft.com/office/drawing/2014/main" val="1610077392"/>
                    </a:ext>
                  </a:extLst>
                </a:gridCol>
                <a:gridCol w="547354">
                  <a:extLst>
                    <a:ext uri="{9D8B030D-6E8A-4147-A177-3AD203B41FA5}">
                      <a16:colId xmlns:a16="http://schemas.microsoft.com/office/drawing/2014/main" val="3384730961"/>
                    </a:ext>
                  </a:extLst>
                </a:gridCol>
                <a:gridCol w="489117">
                  <a:extLst>
                    <a:ext uri="{9D8B030D-6E8A-4147-A177-3AD203B41FA5}">
                      <a16:colId xmlns:a16="http://schemas.microsoft.com/office/drawing/2014/main" val="1421052303"/>
                    </a:ext>
                  </a:extLst>
                </a:gridCol>
              </a:tblGrid>
              <a:tr h="259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</a:t>
                      </a:r>
                      <a:endParaRPr lang="en-CA" sz="1200" b="1" dirty="0"/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38879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U1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0.97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0.17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98179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U2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0.97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07751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U3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0.17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3080"/>
                  </a:ext>
                </a:extLst>
              </a:tr>
              <a:tr h="2901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U4</a:t>
                      </a:r>
                      <a:endParaRPr lang="en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0.23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0.85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CA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99801"/>
                  </a:ext>
                </a:extLst>
              </a:tr>
            </a:tbl>
          </a:graphicData>
        </a:graphic>
      </p:graphicFrame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7423C6B-10EC-46B1-8369-8CB61ECFF646}"/>
              </a:ext>
            </a:extLst>
          </p:cNvPr>
          <p:cNvCxnSpPr>
            <a:cxnSpLocks/>
            <a:stCxn id="35" idx="3"/>
            <a:endCxn id="49" idx="1"/>
          </p:cNvCxnSpPr>
          <p:nvPr/>
        </p:nvCxnSpPr>
        <p:spPr>
          <a:xfrm>
            <a:off x="3107864" y="3591642"/>
            <a:ext cx="1657083" cy="1636"/>
          </a:xfrm>
          <a:prstGeom prst="bentConnector3">
            <a:avLst>
              <a:gd name="adj1" fmla="val 51519"/>
            </a:avLst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D2130C7-55A9-43C4-8E92-70FD855C80AC}"/>
              </a:ext>
            </a:extLst>
          </p:cNvPr>
          <p:cNvSpPr txBox="1"/>
          <p:nvPr/>
        </p:nvSpPr>
        <p:spPr>
          <a:xfrm>
            <a:off x="3225698" y="3302163"/>
            <a:ext cx="1414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Cosine Similarity</a:t>
            </a:r>
            <a:endParaRPr lang="en-CA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BDF3764-BB59-4C14-80D8-C35A5B53032D}"/>
              </a:ext>
            </a:extLst>
          </p:cNvPr>
          <p:cNvCxnSpPr>
            <a:cxnSpLocks/>
            <a:stCxn id="49" idx="3"/>
            <a:endCxn id="46" idx="1"/>
          </p:cNvCxnSpPr>
          <p:nvPr/>
        </p:nvCxnSpPr>
        <p:spPr>
          <a:xfrm flipV="1">
            <a:off x="7460506" y="3592215"/>
            <a:ext cx="1271687" cy="1063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37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8900</TotalTime>
  <Words>702</Words>
  <Application>Microsoft Office PowerPoint</Application>
  <PresentationFormat>Widescreen</PresentationFormat>
  <Paragraphs>588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Bookman Old Style</vt:lpstr>
      <vt:lpstr>Calibri</vt:lpstr>
      <vt:lpstr>Cambria Math</vt:lpstr>
      <vt:lpstr>Century Gothic</vt:lpstr>
      <vt:lpstr>Consolas</vt:lpstr>
      <vt:lpstr>MV Boli</vt:lpstr>
      <vt:lpstr>Trade Gothic LT Pro</vt:lpstr>
      <vt:lpstr>Trebuchet MS</vt:lpstr>
      <vt:lpstr>Office Theme</vt:lpstr>
      <vt:lpstr>SEERA</vt:lpstr>
      <vt:lpstr>PowerPoint Presentation</vt:lpstr>
      <vt:lpstr>Overview</vt:lpstr>
      <vt:lpstr>Pipeline</vt:lpstr>
      <vt:lpstr>Data</vt:lpstr>
      <vt:lpstr>Pipeline</vt:lpstr>
      <vt:lpstr>PowerPoint Presentation</vt:lpstr>
      <vt:lpstr>Pipeline</vt:lpstr>
      <vt:lpstr>PowerPoint Presentation</vt:lpstr>
      <vt:lpstr>Pipeline</vt:lpstr>
      <vt:lpstr>PowerPoint Presentation</vt:lpstr>
      <vt:lpstr>Pipeline</vt:lpstr>
      <vt:lpstr>PowerPoint Presentation</vt:lpstr>
      <vt:lpstr>PowerPoint Presentation</vt:lpstr>
      <vt:lpstr>Pipeline</vt:lpstr>
      <vt:lpstr>Results</vt:lpstr>
      <vt:lpstr>DEMO</vt:lpstr>
      <vt:lpstr>Contributors: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SEERA</dc:title>
  <dc:creator>Soroush Ziaeinejad</dc:creator>
  <cp:lastModifiedBy>Soroush Ziaeinejad</cp:lastModifiedBy>
  <cp:revision>4</cp:revision>
  <dcterms:created xsi:type="dcterms:W3CDTF">2022-04-06T22:43:09Z</dcterms:created>
  <dcterms:modified xsi:type="dcterms:W3CDTF">2022-08-22T14:05:58Z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